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sldIdLst>
    <p:sldId id="256" r:id="rId2"/>
    <p:sldId id="257" r:id="rId3"/>
    <p:sldId id="258" r:id="rId4"/>
    <p:sldId id="259" r:id="rId5"/>
    <p:sldId id="260" r:id="rId6"/>
    <p:sldId id="274" r:id="rId7"/>
    <p:sldId id="275" r:id="rId8"/>
    <p:sldId id="261" r:id="rId9"/>
    <p:sldId id="262" r:id="rId10"/>
    <p:sldId id="263" r:id="rId11"/>
    <p:sldId id="264" r:id="rId12"/>
    <p:sldId id="265" r:id="rId13"/>
    <p:sldId id="266" r:id="rId14"/>
    <p:sldId id="267" r:id="rId15"/>
    <p:sldId id="268" r:id="rId16"/>
    <p:sldId id="269" r:id="rId17"/>
    <p:sldId id="270" r:id="rId18"/>
    <p:sldId id="276" r:id="rId19"/>
    <p:sldId id="277" r:id="rId20"/>
    <p:sldId id="278" r:id="rId21"/>
    <p:sldId id="279" r:id="rId22"/>
    <p:sldId id="280" r:id="rId23"/>
    <p:sldId id="271" r:id="rId24"/>
    <p:sldId id="281" r:id="rId25"/>
    <p:sldId id="282" r:id="rId26"/>
    <p:sldId id="272" r:id="rId27"/>
    <p:sldId id="273" r:id="rId28"/>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Futura-Bold" pitchFamily="2" charset="0"/>
      <p:regular r:id="rId33"/>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tej Mishra" userId="bbb1c156b5fee276" providerId="LiveId" clId="{C5597974-C336-4FA1-AFAF-0B121B1A4926}"/>
    <pc:docChg chg="undo custSel addSld modSld sldOrd">
      <pc:chgData name="Anitej Mishra" userId="bbb1c156b5fee276" providerId="LiveId" clId="{C5597974-C336-4FA1-AFAF-0B121B1A4926}" dt="2023-10-26T15:19:53.202" v="555" actId="1076"/>
      <pc:docMkLst>
        <pc:docMk/>
      </pc:docMkLst>
      <pc:sldChg chg="modTransition">
        <pc:chgData name="Anitej Mishra" userId="bbb1c156b5fee276" providerId="LiveId" clId="{C5597974-C336-4FA1-AFAF-0B121B1A4926}" dt="2023-10-26T15:10:28.600" v="371"/>
        <pc:sldMkLst>
          <pc:docMk/>
          <pc:sldMk cId="2129653929" sldId="256"/>
        </pc:sldMkLst>
      </pc:sldChg>
      <pc:sldChg chg="modTransition">
        <pc:chgData name="Anitej Mishra" userId="bbb1c156b5fee276" providerId="LiveId" clId="{C5597974-C336-4FA1-AFAF-0B121B1A4926}" dt="2023-10-26T15:10:28.600" v="371"/>
        <pc:sldMkLst>
          <pc:docMk/>
          <pc:sldMk cId="1903481670" sldId="257"/>
        </pc:sldMkLst>
      </pc:sldChg>
      <pc:sldChg chg="modTransition">
        <pc:chgData name="Anitej Mishra" userId="bbb1c156b5fee276" providerId="LiveId" clId="{C5597974-C336-4FA1-AFAF-0B121B1A4926}" dt="2023-10-26T15:10:28.600" v="371"/>
        <pc:sldMkLst>
          <pc:docMk/>
          <pc:sldMk cId="1320369630" sldId="258"/>
        </pc:sldMkLst>
      </pc:sldChg>
      <pc:sldChg chg="modTransition">
        <pc:chgData name="Anitej Mishra" userId="bbb1c156b5fee276" providerId="LiveId" clId="{C5597974-C336-4FA1-AFAF-0B121B1A4926}" dt="2023-10-26T15:10:28.600" v="371"/>
        <pc:sldMkLst>
          <pc:docMk/>
          <pc:sldMk cId="1204792423" sldId="259"/>
        </pc:sldMkLst>
      </pc:sldChg>
      <pc:sldChg chg="modTransition">
        <pc:chgData name="Anitej Mishra" userId="bbb1c156b5fee276" providerId="LiveId" clId="{C5597974-C336-4FA1-AFAF-0B121B1A4926}" dt="2023-10-26T15:10:28.600" v="371"/>
        <pc:sldMkLst>
          <pc:docMk/>
          <pc:sldMk cId="3022940421" sldId="260"/>
        </pc:sldMkLst>
      </pc:sldChg>
      <pc:sldChg chg="modTransition">
        <pc:chgData name="Anitej Mishra" userId="bbb1c156b5fee276" providerId="LiveId" clId="{C5597974-C336-4FA1-AFAF-0B121B1A4926}" dt="2023-10-26T15:10:28.600" v="371"/>
        <pc:sldMkLst>
          <pc:docMk/>
          <pc:sldMk cId="2291301393" sldId="261"/>
        </pc:sldMkLst>
      </pc:sldChg>
      <pc:sldChg chg="modTransition">
        <pc:chgData name="Anitej Mishra" userId="bbb1c156b5fee276" providerId="LiveId" clId="{C5597974-C336-4FA1-AFAF-0B121B1A4926}" dt="2023-10-26T15:10:28.600" v="371"/>
        <pc:sldMkLst>
          <pc:docMk/>
          <pc:sldMk cId="1756594865" sldId="262"/>
        </pc:sldMkLst>
      </pc:sldChg>
      <pc:sldChg chg="modTransition">
        <pc:chgData name="Anitej Mishra" userId="bbb1c156b5fee276" providerId="LiveId" clId="{C5597974-C336-4FA1-AFAF-0B121B1A4926}" dt="2023-10-26T15:10:28.600" v="371"/>
        <pc:sldMkLst>
          <pc:docMk/>
          <pc:sldMk cId="3507038819" sldId="263"/>
        </pc:sldMkLst>
      </pc:sldChg>
      <pc:sldChg chg="modTransition">
        <pc:chgData name="Anitej Mishra" userId="bbb1c156b5fee276" providerId="LiveId" clId="{C5597974-C336-4FA1-AFAF-0B121B1A4926}" dt="2023-10-26T15:10:28.600" v="371"/>
        <pc:sldMkLst>
          <pc:docMk/>
          <pc:sldMk cId="220410114" sldId="264"/>
        </pc:sldMkLst>
      </pc:sldChg>
      <pc:sldChg chg="modTransition">
        <pc:chgData name="Anitej Mishra" userId="bbb1c156b5fee276" providerId="LiveId" clId="{C5597974-C336-4FA1-AFAF-0B121B1A4926}" dt="2023-10-26T15:10:28.600" v="371"/>
        <pc:sldMkLst>
          <pc:docMk/>
          <pc:sldMk cId="3054639944" sldId="265"/>
        </pc:sldMkLst>
      </pc:sldChg>
      <pc:sldChg chg="modSp mod modTransition">
        <pc:chgData name="Anitej Mishra" userId="bbb1c156b5fee276" providerId="LiveId" clId="{C5597974-C336-4FA1-AFAF-0B121B1A4926}" dt="2023-10-26T15:10:28.600" v="371"/>
        <pc:sldMkLst>
          <pc:docMk/>
          <pc:sldMk cId="69315566" sldId="266"/>
        </pc:sldMkLst>
        <pc:spChg chg="mod">
          <ac:chgData name="Anitej Mishra" userId="bbb1c156b5fee276" providerId="LiveId" clId="{C5597974-C336-4FA1-AFAF-0B121B1A4926}" dt="2023-10-26T15:06:28.906" v="326" actId="20577"/>
          <ac:spMkLst>
            <pc:docMk/>
            <pc:sldMk cId="69315566" sldId="266"/>
            <ac:spMk id="6" creationId="{17158208-A253-8BE4-2632-453F013DB753}"/>
          </ac:spMkLst>
        </pc:spChg>
      </pc:sldChg>
      <pc:sldChg chg="modTransition">
        <pc:chgData name="Anitej Mishra" userId="bbb1c156b5fee276" providerId="LiveId" clId="{C5597974-C336-4FA1-AFAF-0B121B1A4926}" dt="2023-10-26T15:10:28.600" v="371"/>
        <pc:sldMkLst>
          <pc:docMk/>
          <pc:sldMk cId="1353205497" sldId="267"/>
        </pc:sldMkLst>
      </pc:sldChg>
      <pc:sldChg chg="modTransition">
        <pc:chgData name="Anitej Mishra" userId="bbb1c156b5fee276" providerId="LiveId" clId="{C5597974-C336-4FA1-AFAF-0B121B1A4926}" dt="2023-10-26T15:10:28.600" v="371"/>
        <pc:sldMkLst>
          <pc:docMk/>
          <pc:sldMk cId="72954638" sldId="268"/>
        </pc:sldMkLst>
      </pc:sldChg>
      <pc:sldChg chg="modTransition">
        <pc:chgData name="Anitej Mishra" userId="bbb1c156b5fee276" providerId="LiveId" clId="{C5597974-C336-4FA1-AFAF-0B121B1A4926}" dt="2023-10-26T15:10:28.600" v="371"/>
        <pc:sldMkLst>
          <pc:docMk/>
          <pc:sldMk cId="981438439" sldId="269"/>
        </pc:sldMkLst>
      </pc:sldChg>
      <pc:sldChg chg="addSp delSp modSp mod modTransition modClrScheme chgLayout">
        <pc:chgData name="Anitej Mishra" userId="bbb1c156b5fee276" providerId="LiveId" clId="{C5597974-C336-4FA1-AFAF-0B121B1A4926}" dt="2023-10-26T15:10:28.600" v="371"/>
        <pc:sldMkLst>
          <pc:docMk/>
          <pc:sldMk cId="1376686023" sldId="270"/>
        </pc:sldMkLst>
        <pc:spChg chg="mod ord">
          <ac:chgData name="Anitej Mishra" userId="bbb1c156b5fee276" providerId="LiveId" clId="{C5597974-C336-4FA1-AFAF-0B121B1A4926}" dt="2023-10-26T14:58:20.417" v="155" actId="700"/>
          <ac:spMkLst>
            <pc:docMk/>
            <pc:sldMk cId="1376686023" sldId="270"/>
            <ac:spMk id="2" creationId="{79DA44B3-37C2-73B1-0E0F-78B847AE12C2}"/>
          </ac:spMkLst>
        </pc:spChg>
        <pc:spChg chg="del mod ord">
          <ac:chgData name="Anitej Mishra" userId="bbb1c156b5fee276" providerId="LiveId" clId="{C5597974-C336-4FA1-AFAF-0B121B1A4926}" dt="2023-10-26T14:58:20.417" v="155" actId="700"/>
          <ac:spMkLst>
            <pc:docMk/>
            <pc:sldMk cId="1376686023" sldId="270"/>
            <ac:spMk id="3" creationId="{D8C6D4EE-9474-B49D-E1FB-99401088CF6B}"/>
          </ac:spMkLst>
        </pc:spChg>
        <pc:spChg chg="add mod ord">
          <ac:chgData name="Anitej Mishra" userId="bbb1c156b5fee276" providerId="LiveId" clId="{C5597974-C336-4FA1-AFAF-0B121B1A4926}" dt="2023-10-26T14:58:38.057" v="176" actId="20577"/>
          <ac:spMkLst>
            <pc:docMk/>
            <pc:sldMk cId="1376686023" sldId="270"/>
            <ac:spMk id="4" creationId="{B4657551-917E-032E-E9EF-340516A83320}"/>
          </ac:spMkLst>
        </pc:spChg>
        <pc:spChg chg="add del mod ord">
          <ac:chgData name="Anitej Mishra" userId="bbb1c156b5fee276" providerId="LiveId" clId="{C5597974-C336-4FA1-AFAF-0B121B1A4926}" dt="2023-10-26T14:58:57.611" v="178"/>
          <ac:spMkLst>
            <pc:docMk/>
            <pc:sldMk cId="1376686023" sldId="270"/>
            <ac:spMk id="5" creationId="{80BBA548-9B05-B0D5-9591-3D2BBA01EC44}"/>
          </ac:spMkLst>
        </pc:spChg>
        <pc:picChg chg="add mod">
          <ac:chgData name="Anitej Mishra" userId="bbb1c156b5fee276" providerId="LiveId" clId="{C5597974-C336-4FA1-AFAF-0B121B1A4926}" dt="2023-10-26T14:58:57.611" v="178"/>
          <ac:picMkLst>
            <pc:docMk/>
            <pc:sldMk cId="1376686023" sldId="270"/>
            <ac:picMk id="6" creationId="{BC7DEDF7-7EED-583E-F585-30C32DD321F1}"/>
          </ac:picMkLst>
        </pc:picChg>
      </pc:sldChg>
      <pc:sldChg chg="addSp delSp modSp mod modTransition modClrScheme chgLayout">
        <pc:chgData name="Anitej Mishra" userId="bbb1c156b5fee276" providerId="LiveId" clId="{C5597974-C336-4FA1-AFAF-0B121B1A4926}" dt="2023-10-26T15:13:07.184" v="395" actId="1076"/>
        <pc:sldMkLst>
          <pc:docMk/>
          <pc:sldMk cId="354366328" sldId="271"/>
        </pc:sldMkLst>
        <pc:spChg chg="mod ord">
          <ac:chgData name="Anitej Mishra" userId="bbb1c156b5fee276" providerId="LiveId" clId="{C5597974-C336-4FA1-AFAF-0B121B1A4926}" dt="2023-10-26T15:11:35.807" v="372" actId="700"/>
          <ac:spMkLst>
            <pc:docMk/>
            <pc:sldMk cId="354366328" sldId="271"/>
            <ac:spMk id="2" creationId="{85C5C230-E6FA-EA06-45FE-B98E23F01969}"/>
          </ac:spMkLst>
        </pc:spChg>
        <pc:spChg chg="del mod ord">
          <ac:chgData name="Anitej Mishra" userId="bbb1c156b5fee276" providerId="LiveId" clId="{C5597974-C336-4FA1-AFAF-0B121B1A4926}" dt="2023-10-26T15:11:35.807" v="372" actId="700"/>
          <ac:spMkLst>
            <pc:docMk/>
            <pc:sldMk cId="354366328" sldId="271"/>
            <ac:spMk id="3" creationId="{316462E8-6BE1-2AC7-BB0F-6D7498A7DF2A}"/>
          </ac:spMkLst>
        </pc:spChg>
        <pc:spChg chg="add mod ord">
          <ac:chgData name="Anitej Mishra" userId="bbb1c156b5fee276" providerId="LiveId" clId="{C5597974-C336-4FA1-AFAF-0B121B1A4926}" dt="2023-10-26T15:12:15.852" v="387" actId="313"/>
          <ac:spMkLst>
            <pc:docMk/>
            <pc:sldMk cId="354366328" sldId="271"/>
            <ac:spMk id="4" creationId="{9B250A9B-8F80-CCAA-3687-F43FE1866E4E}"/>
          </ac:spMkLst>
        </pc:spChg>
        <pc:spChg chg="add del mod ord">
          <ac:chgData name="Anitej Mishra" userId="bbb1c156b5fee276" providerId="LiveId" clId="{C5597974-C336-4FA1-AFAF-0B121B1A4926}" dt="2023-10-26T15:12:36.321" v="388"/>
          <ac:spMkLst>
            <pc:docMk/>
            <pc:sldMk cId="354366328" sldId="271"/>
            <ac:spMk id="5" creationId="{7F73EF4E-FD79-74E3-E919-DE4A42779B1A}"/>
          </ac:spMkLst>
        </pc:spChg>
        <pc:spChg chg="add del mod">
          <ac:chgData name="Anitej Mishra" userId="bbb1c156b5fee276" providerId="LiveId" clId="{C5597974-C336-4FA1-AFAF-0B121B1A4926}" dt="2023-10-26T15:12:55.559" v="393"/>
          <ac:spMkLst>
            <pc:docMk/>
            <pc:sldMk cId="354366328" sldId="271"/>
            <ac:spMk id="8" creationId="{D40AB0CE-23CB-956F-548F-2786EB109CF4}"/>
          </ac:spMkLst>
        </pc:spChg>
        <pc:picChg chg="add del mod modCrop">
          <ac:chgData name="Anitej Mishra" userId="bbb1c156b5fee276" providerId="LiveId" clId="{C5597974-C336-4FA1-AFAF-0B121B1A4926}" dt="2023-10-26T15:12:53.964" v="392" actId="21"/>
          <ac:picMkLst>
            <pc:docMk/>
            <pc:sldMk cId="354366328" sldId="271"/>
            <ac:picMk id="6" creationId="{65C4777B-4969-5207-13C3-037EFD65DDFA}"/>
          </ac:picMkLst>
        </pc:picChg>
        <pc:picChg chg="add mod">
          <ac:chgData name="Anitej Mishra" userId="bbb1c156b5fee276" providerId="LiveId" clId="{C5597974-C336-4FA1-AFAF-0B121B1A4926}" dt="2023-10-26T15:13:07.184" v="395" actId="1076"/>
          <ac:picMkLst>
            <pc:docMk/>
            <pc:sldMk cId="354366328" sldId="271"/>
            <ac:picMk id="9" creationId="{645E74BD-FF33-74CD-D844-F81BDDCE78E6}"/>
          </ac:picMkLst>
        </pc:picChg>
      </pc:sldChg>
      <pc:sldChg chg="modSp mod modTransition">
        <pc:chgData name="Anitej Mishra" userId="bbb1c156b5fee276" providerId="LiveId" clId="{C5597974-C336-4FA1-AFAF-0B121B1A4926}" dt="2023-10-26T15:10:28.600" v="371"/>
        <pc:sldMkLst>
          <pc:docMk/>
          <pc:sldMk cId="4122261663" sldId="272"/>
        </pc:sldMkLst>
        <pc:spChg chg="mod">
          <ac:chgData name="Anitej Mishra" userId="bbb1c156b5fee276" providerId="LiveId" clId="{C5597974-C336-4FA1-AFAF-0B121B1A4926}" dt="2023-10-26T14:45:06.266" v="120" actId="20577"/>
          <ac:spMkLst>
            <pc:docMk/>
            <pc:sldMk cId="4122261663" sldId="272"/>
            <ac:spMk id="3" creationId="{1563620A-2EC8-DAF5-786B-5AAB157E5A84}"/>
          </ac:spMkLst>
        </pc:spChg>
      </pc:sldChg>
      <pc:sldChg chg="modSp new mod modTransition">
        <pc:chgData name="Anitej Mishra" userId="bbb1c156b5fee276" providerId="LiveId" clId="{C5597974-C336-4FA1-AFAF-0B121B1A4926}" dt="2023-10-26T15:10:28.600" v="371"/>
        <pc:sldMkLst>
          <pc:docMk/>
          <pc:sldMk cId="3859993096" sldId="273"/>
        </pc:sldMkLst>
        <pc:spChg chg="mod">
          <ac:chgData name="Anitej Mishra" userId="bbb1c156b5fee276" providerId="LiveId" clId="{C5597974-C336-4FA1-AFAF-0B121B1A4926}" dt="2023-10-26T14:41:21.468" v="10" actId="20577"/>
          <ac:spMkLst>
            <pc:docMk/>
            <pc:sldMk cId="3859993096" sldId="273"/>
            <ac:spMk id="2" creationId="{EFBD71C8-5FF3-C19F-8F3F-0949ECC38EC1}"/>
          </ac:spMkLst>
        </pc:spChg>
        <pc:spChg chg="mod">
          <ac:chgData name="Anitej Mishra" userId="bbb1c156b5fee276" providerId="LiveId" clId="{C5597974-C336-4FA1-AFAF-0B121B1A4926}" dt="2023-10-26T14:47:47.267" v="154" actId="207"/>
          <ac:spMkLst>
            <pc:docMk/>
            <pc:sldMk cId="3859993096" sldId="273"/>
            <ac:spMk id="3" creationId="{A404EA4C-5014-FDC6-92E3-FB6C6427D456}"/>
          </ac:spMkLst>
        </pc:spChg>
      </pc:sldChg>
      <pc:sldChg chg="modSp add mod modTransition">
        <pc:chgData name="Anitej Mishra" userId="bbb1c156b5fee276" providerId="LiveId" clId="{C5597974-C336-4FA1-AFAF-0B121B1A4926}" dt="2023-10-26T15:10:28.600" v="371"/>
        <pc:sldMkLst>
          <pc:docMk/>
          <pc:sldMk cId="352638989" sldId="274"/>
        </pc:sldMkLst>
        <pc:spChg chg="mod">
          <ac:chgData name="Anitej Mishra" userId="bbb1c156b5fee276" providerId="LiveId" clId="{C5597974-C336-4FA1-AFAF-0B121B1A4926}" dt="2023-10-26T14:46:32.803" v="138" actId="20577"/>
          <ac:spMkLst>
            <pc:docMk/>
            <pc:sldMk cId="352638989" sldId="274"/>
            <ac:spMk id="2" creationId="{C220A8F2-D495-FE48-48BE-18D99F567DDC}"/>
          </ac:spMkLst>
        </pc:spChg>
        <pc:spChg chg="mod">
          <ac:chgData name="Anitej Mishra" userId="bbb1c156b5fee276" providerId="LiveId" clId="{C5597974-C336-4FA1-AFAF-0B121B1A4926}" dt="2023-10-26T14:46:56.388" v="147" actId="27636"/>
          <ac:spMkLst>
            <pc:docMk/>
            <pc:sldMk cId="352638989" sldId="274"/>
            <ac:spMk id="3" creationId="{DDFAE658-FDDA-91E5-D581-89567F358533}"/>
          </ac:spMkLst>
        </pc:spChg>
      </pc:sldChg>
      <pc:sldChg chg="modSp add mod modTransition">
        <pc:chgData name="Anitej Mishra" userId="bbb1c156b5fee276" providerId="LiveId" clId="{C5597974-C336-4FA1-AFAF-0B121B1A4926}" dt="2023-10-26T15:10:28.600" v="371"/>
        <pc:sldMkLst>
          <pc:docMk/>
          <pc:sldMk cId="4094119220" sldId="275"/>
        </pc:sldMkLst>
        <pc:spChg chg="mod">
          <ac:chgData name="Anitej Mishra" userId="bbb1c156b5fee276" providerId="LiveId" clId="{C5597974-C336-4FA1-AFAF-0B121B1A4926}" dt="2023-10-26T14:47:24.473" v="153" actId="27636"/>
          <ac:spMkLst>
            <pc:docMk/>
            <pc:sldMk cId="4094119220" sldId="275"/>
            <ac:spMk id="3" creationId="{DDFAE658-FDDA-91E5-D581-89567F358533}"/>
          </ac:spMkLst>
        </pc:spChg>
      </pc:sldChg>
      <pc:sldChg chg="addSp delSp modSp add mod modTransition modClrScheme chgLayout">
        <pc:chgData name="Anitej Mishra" userId="bbb1c156b5fee276" providerId="LiveId" clId="{C5597974-C336-4FA1-AFAF-0B121B1A4926}" dt="2023-10-26T15:10:28.600" v="371"/>
        <pc:sldMkLst>
          <pc:docMk/>
          <pc:sldMk cId="2674178296" sldId="276"/>
        </pc:sldMkLst>
        <pc:spChg chg="mod ord">
          <ac:chgData name="Anitej Mishra" userId="bbb1c156b5fee276" providerId="LiveId" clId="{C5597974-C336-4FA1-AFAF-0B121B1A4926}" dt="2023-10-26T14:59:18.787" v="183" actId="700"/>
          <ac:spMkLst>
            <pc:docMk/>
            <pc:sldMk cId="2674178296" sldId="276"/>
            <ac:spMk id="2" creationId="{79DA44B3-37C2-73B1-0E0F-78B847AE12C2}"/>
          </ac:spMkLst>
        </pc:spChg>
        <pc:spChg chg="del mod ord">
          <ac:chgData name="Anitej Mishra" userId="bbb1c156b5fee276" providerId="LiveId" clId="{C5597974-C336-4FA1-AFAF-0B121B1A4926}" dt="2023-10-26T14:59:18.787" v="183" actId="700"/>
          <ac:spMkLst>
            <pc:docMk/>
            <pc:sldMk cId="2674178296" sldId="276"/>
            <ac:spMk id="4" creationId="{B4657551-917E-032E-E9EF-340516A83320}"/>
          </ac:spMkLst>
        </pc:spChg>
        <pc:spChg chg="add del mod">
          <ac:chgData name="Anitej Mishra" userId="bbb1c156b5fee276" providerId="LiveId" clId="{C5597974-C336-4FA1-AFAF-0B121B1A4926}" dt="2023-10-26T14:59:18.787" v="183" actId="700"/>
          <ac:spMkLst>
            <pc:docMk/>
            <pc:sldMk cId="2674178296" sldId="276"/>
            <ac:spMk id="5" creationId="{62AA8701-BF9A-D986-D8DF-C7BB36B0047E}"/>
          </ac:spMkLst>
        </pc:spChg>
        <pc:spChg chg="add del mod ord">
          <ac:chgData name="Anitej Mishra" userId="bbb1c156b5fee276" providerId="LiveId" clId="{C5597974-C336-4FA1-AFAF-0B121B1A4926}" dt="2023-10-26T14:59:20.433" v="184"/>
          <ac:spMkLst>
            <pc:docMk/>
            <pc:sldMk cId="2674178296" sldId="276"/>
            <ac:spMk id="7" creationId="{99151905-BBE6-C0C2-D23D-BFB323829679}"/>
          </ac:spMkLst>
        </pc:spChg>
        <pc:picChg chg="del">
          <ac:chgData name="Anitej Mishra" userId="bbb1c156b5fee276" providerId="LiveId" clId="{C5597974-C336-4FA1-AFAF-0B121B1A4926}" dt="2023-10-26T14:59:15.605" v="182" actId="478"/>
          <ac:picMkLst>
            <pc:docMk/>
            <pc:sldMk cId="2674178296" sldId="276"/>
            <ac:picMk id="6" creationId="{BC7DEDF7-7EED-583E-F585-30C32DD321F1}"/>
          </ac:picMkLst>
        </pc:picChg>
        <pc:picChg chg="add mod">
          <ac:chgData name="Anitej Mishra" userId="bbb1c156b5fee276" providerId="LiveId" clId="{C5597974-C336-4FA1-AFAF-0B121B1A4926}" dt="2023-10-26T14:59:41.281" v="190" actId="12788"/>
          <ac:picMkLst>
            <pc:docMk/>
            <pc:sldMk cId="2674178296" sldId="276"/>
            <ac:picMk id="8" creationId="{68F6E0E6-DDB4-161E-3CDE-8824AFFAD028}"/>
          </ac:picMkLst>
        </pc:picChg>
      </pc:sldChg>
      <pc:sldChg chg="addSp delSp modSp new mod modTransition">
        <pc:chgData name="Anitej Mishra" userId="bbb1c156b5fee276" providerId="LiveId" clId="{C5597974-C336-4FA1-AFAF-0B121B1A4926}" dt="2023-10-26T15:10:28.600" v="371"/>
        <pc:sldMkLst>
          <pc:docMk/>
          <pc:sldMk cId="925738610" sldId="277"/>
        </pc:sldMkLst>
        <pc:spChg chg="mod">
          <ac:chgData name="Anitej Mishra" userId="bbb1c156b5fee276" providerId="LiveId" clId="{C5597974-C336-4FA1-AFAF-0B121B1A4926}" dt="2023-10-26T15:01:51.309" v="228" actId="20577"/>
          <ac:spMkLst>
            <pc:docMk/>
            <pc:sldMk cId="925738610" sldId="277"/>
            <ac:spMk id="2" creationId="{6565E074-AF3B-07C6-396B-F469E474FA38}"/>
          </ac:spMkLst>
        </pc:spChg>
        <pc:spChg chg="mod">
          <ac:chgData name="Anitej Mishra" userId="bbb1c156b5fee276" providerId="LiveId" clId="{C5597974-C336-4FA1-AFAF-0B121B1A4926}" dt="2023-10-26T15:02:17.404" v="247" actId="20577"/>
          <ac:spMkLst>
            <pc:docMk/>
            <pc:sldMk cId="925738610" sldId="277"/>
            <ac:spMk id="3" creationId="{8C6CB69D-ADD8-CE87-74AC-1FCD78E57333}"/>
          </ac:spMkLst>
        </pc:spChg>
        <pc:spChg chg="del">
          <ac:chgData name="Anitej Mishra" userId="bbb1c156b5fee276" providerId="LiveId" clId="{C5597974-C336-4FA1-AFAF-0B121B1A4926}" dt="2023-10-26T15:02:19.126" v="248"/>
          <ac:spMkLst>
            <pc:docMk/>
            <pc:sldMk cId="925738610" sldId="277"/>
            <ac:spMk id="4" creationId="{0DAD65AA-3C68-7F6A-B066-5927A92F4B8A}"/>
          </ac:spMkLst>
        </pc:spChg>
        <pc:spChg chg="mod">
          <ac:chgData name="Anitej Mishra" userId="bbb1c156b5fee276" providerId="LiveId" clId="{C5597974-C336-4FA1-AFAF-0B121B1A4926}" dt="2023-10-26T15:02:33.363" v="258" actId="20577"/>
          <ac:spMkLst>
            <pc:docMk/>
            <pc:sldMk cId="925738610" sldId="277"/>
            <ac:spMk id="5" creationId="{894B774B-1724-AD8D-AE54-870FAAD16B10}"/>
          </ac:spMkLst>
        </pc:spChg>
        <pc:spChg chg="del">
          <ac:chgData name="Anitej Mishra" userId="bbb1c156b5fee276" providerId="LiveId" clId="{C5597974-C336-4FA1-AFAF-0B121B1A4926}" dt="2023-10-26T15:02:43.352" v="259"/>
          <ac:spMkLst>
            <pc:docMk/>
            <pc:sldMk cId="925738610" sldId="277"/>
            <ac:spMk id="6" creationId="{36D004C2-4C64-B7D3-C287-2ACF0F2108F8}"/>
          </ac:spMkLst>
        </pc:spChg>
        <pc:picChg chg="add mod">
          <ac:chgData name="Anitej Mishra" userId="bbb1c156b5fee276" providerId="LiveId" clId="{C5597974-C336-4FA1-AFAF-0B121B1A4926}" dt="2023-10-26T15:02:19.126" v="248"/>
          <ac:picMkLst>
            <pc:docMk/>
            <pc:sldMk cId="925738610" sldId="277"/>
            <ac:picMk id="7" creationId="{FA7150E8-CAA3-0802-CD2F-668861A23E65}"/>
          </ac:picMkLst>
        </pc:picChg>
        <pc:picChg chg="add mod">
          <ac:chgData name="Anitej Mishra" userId="bbb1c156b5fee276" providerId="LiveId" clId="{C5597974-C336-4FA1-AFAF-0B121B1A4926}" dt="2023-10-26T15:02:43.352" v="259"/>
          <ac:picMkLst>
            <pc:docMk/>
            <pc:sldMk cId="925738610" sldId="277"/>
            <ac:picMk id="8" creationId="{710AA8EE-1C14-6E8A-3C04-9866B2D89006}"/>
          </ac:picMkLst>
        </pc:picChg>
      </pc:sldChg>
      <pc:sldChg chg="addSp delSp modSp add mod modTransition">
        <pc:chgData name="Anitej Mishra" userId="bbb1c156b5fee276" providerId="LiveId" clId="{C5597974-C336-4FA1-AFAF-0B121B1A4926}" dt="2023-10-26T15:10:28.600" v="371"/>
        <pc:sldMkLst>
          <pc:docMk/>
          <pc:sldMk cId="3878159318" sldId="278"/>
        </pc:sldMkLst>
        <pc:spChg chg="mod">
          <ac:chgData name="Anitej Mishra" userId="bbb1c156b5fee276" providerId="LiveId" clId="{C5597974-C336-4FA1-AFAF-0B121B1A4926}" dt="2023-10-26T15:03:04.893" v="278" actId="20577"/>
          <ac:spMkLst>
            <pc:docMk/>
            <pc:sldMk cId="3878159318" sldId="278"/>
            <ac:spMk id="3" creationId="{8C6CB69D-ADD8-CE87-74AC-1FCD78E57333}"/>
          </ac:spMkLst>
        </pc:spChg>
        <pc:spChg chg="mod">
          <ac:chgData name="Anitej Mishra" userId="bbb1c156b5fee276" providerId="LiveId" clId="{C5597974-C336-4FA1-AFAF-0B121B1A4926}" dt="2023-10-26T15:03:39.213" v="292" actId="20577"/>
          <ac:spMkLst>
            <pc:docMk/>
            <pc:sldMk cId="3878159318" sldId="278"/>
            <ac:spMk id="5" creationId="{894B774B-1724-AD8D-AE54-870FAAD16B10}"/>
          </ac:spMkLst>
        </pc:spChg>
        <pc:spChg chg="add del mod">
          <ac:chgData name="Anitej Mishra" userId="bbb1c156b5fee276" providerId="LiveId" clId="{C5597974-C336-4FA1-AFAF-0B121B1A4926}" dt="2023-10-26T15:03:24.307" v="280"/>
          <ac:spMkLst>
            <pc:docMk/>
            <pc:sldMk cId="3878159318" sldId="278"/>
            <ac:spMk id="6" creationId="{C3E3D3B1-D330-1036-6DD5-F4DB7BF5184A}"/>
          </ac:spMkLst>
        </pc:spChg>
        <pc:spChg chg="add del mod">
          <ac:chgData name="Anitej Mishra" userId="bbb1c156b5fee276" providerId="LiveId" clId="{C5597974-C336-4FA1-AFAF-0B121B1A4926}" dt="2023-10-26T15:05:23.775" v="294"/>
          <ac:spMkLst>
            <pc:docMk/>
            <pc:sldMk cId="3878159318" sldId="278"/>
            <ac:spMk id="11" creationId="{8EB28DA3-7769-4C8E-9281-BB5799F715E6}"/>
          </ac:spMkLst>
        </pc:spChg>
        <pc:picChg chg="del">
          <ac:chgData name="Anitej Mishra" userId="bbb1c156b5fee276" providerId="LiveId" clId="{C5597974-C336-4FA1-AFAF-0B121B1A4926}" dt="2023-10-26T15:03:21.812" v="279" actId="478"/>
          <ac:picMkLst>
            <pc:docMk/>
            <pc:sldMk cId="3878159318" sldId="278"/>
            <ac:picMk id="7" creationId="{FA7150E8-CAA3-0802-CD2F-668861A23E65}"/>
          </ac:picMkLst>
        </pc:picChg>
        <pc:picChg chg="del">
          <ac:chgData name="Anitej Mishra" userId="bbb1c156b5fee276" providerId="LiveId" clId="{C5597974-C336-4FA1-AFAF-0B121B1A4926}" dt="2023-10-26T15:04:59.838" v="293" actId="478"/>
          <ac:picMkLst>
            <pc:docMk/>
            <pc:sldMk cId="3878159318" sldId="278"/>
            <ac:picMk id="8" creationId="{710AA8EE-1C14-6E8A-3C04-9866B2D89006}"/>
          </ac:picMkLst>
        </pc:picChg>
        <pc:picChg chg="add mod">
          <ac:chgData name="Anitej Mishra" userId="bbb1c156b5fee276" providerId="LiveId" clId="{C5597974-C336-4FA1-AFAF-0B121B1A4926}" dt="2023-10-26T15:03:24.307" v="280"/>
          <ac:picMkLst>
            <pc:docMk/>
            <pc:sldMk cId="3878159318" sldId="278"/>
            <ac:picMk id="9" creationId="{3153B243-C1DE-4EA8-D467-2D8DC64BBBA6}"/>
          </ac:picMkLst>
        </pc:picChg>
        <pc:picChg chg="add mod">
          <ac:chgData name="Anitej Mishra" userId="bbb1c156b5fee276" providerId="LiveId" clId="{C5597974-C336-4FA1-AFAF-0B121B1A4926}" dt="2023-10-26T15:05:23.775" v="294"/>
          <ac:picMkLst>
            <pc:docMk/>
            <pc:sldMk cId="3878159318" sldId="278"/>
            <ac:picMk id="12" creationId="{E948388B-94E8-EBC2-A0AD-164FDF704DD4}"/>
          </ac:picMkLst>
        </pc:picChg>
      </pc:sldChg>
      <pc:sldChg chg="addSp delSp modSp add mod modTransition">
        <pc:chgData name="Anitej Mishra" userId="bbb1c156b5fee276" providerId="LiveId" clId="{C5597974-C336-4FA1-AFAF-0B121B1A4926}" dt="2023-10-26T15:10:28.600" v="371"/>
        <pc:sldMkLst>
          <pc:docMk/>
          <pc:sldMk cId="1542675648" sldId="279"/>
        </pc:sldMkLst>
        <pc:spChg chg="mod">
          <ac:chgData name="Anitej Mishra" userId="bbb1c156b5fee276" providerId="LiveId" clId="{C5597974-C336-4FA1-AFAF-0B121B1A4926}" dt="2023-10-26T15:05:39.657" v="310" actId="20577"/>
          <ac:spMkLst>
            <pc:docMk/>
            <pc:sldMk cId="1542675648" sldId="279"/>
            <ac:spMk id="3" creationId="{8C6CB69D-ADD8-CE87-74AC-1FCD78E57333}"/>
          </ac:spMkLst>
        </pc:spChg>
        <pc:spChg chg="mod">
          <ac:chgData name="Anitej Mishra" userId="bbb1c156b5fee276" providerId="LiveId" clId="{C5597974-C336-4FA1-AFAF-0B121B1A4926}" dt="2023-10-26T15:05:44.851" v="320" actId="20577"/>
          <ac:spMkLst>
            <pc:docMk/>
            <pc:sldMk cId="1542675648" sldId="279"/>
            <ac:spMk id="5" creationId="{894B774B-1724-AD8D-AE54-870FAAD16B10}"/>
          </ac:spMkLst>
        </pc:spChg>
        <pc:spChg chg="add del mod">
          <ac:chgData name="Anitej Mishra" userId="bbb1c156b5fee276" providerId="LiveId" clId="{C5597974-C336-4FA1-AFAF-0B121B1A4926}" dt="2023-10-26T15:05:51.757" v="323" actId="478"/>
          <ac:spMkLst>
            <pc:docMk/>
            <pc:sldMk cId="1542675648" sldId="279"/>
            <ac:spMk id="6" creationId="{5959AC15-EAF2-32AD-7EC9-A005EA80D8A2}"/>
          </ac:spMkLst>
        </pc:spChg>
        <pc:spChg chg="add del mod">
          <ac:chgData name="Anitej Mishra" userId="bbb1c156b5fee276" providerId="LiveId" clId="{C5597974-C336-4FA1-AFAF-0B121B1A4926}" dt="2023-10-26T15:06:12.227" v="325"/>
          <ac:spMkLst>
            <pc:docMk/>
            <pc:sldMk cId="1542675648" sldId="279"/>
            <ac:spMk id="8" creationId="{20BD7326-B820-54CC-A678-E021CC1FD767}"/>
          </ac:spMkLst>
        </pc:spChg>
        <pc:picChg chg="del">
          <ac:chgData name="Anitej Mishra" userId="bbb1c156b5fee276" providerId="LiveId" clId="{C5597974-C336-4FA1-AFAF-0B121B1A4926}" dt="2023-10-26T15:05:48.106" v="322" actId="478"/>
          <ac:picMkLst>
            <pc:docMk/>
            <pc:sldMk cId="1542675648" sldId="279"/>
            <ac:picMk id="9" creationId="{3153B243-C1DE-4EA8-D467-2D8DC64BBBA6}"/>
          </ac:picMkLst>
        </pc:picChg>
        <pc:picChg chg="add mod">
          <ac:chgData name="Anitej Mishra" userId="bbb1c156b5fee276" providerId="LiveId" clId="{C5597974-C336-4FA1-AFAF-0B121B1A4926}" dt="2023-10-26T15:06:12.227" v="325"/>
          <ac:picMkLst>
            <pc:docMk/>
            <pc:sldMk cId="1542675648" sldId="279"/>
            <ac:picMk id="10" creationId="{ED54F6A2-C536-94D5-610B-AE73BBFA5158}"/>
          </ac:picMkLst>
        </pc:picChg>
        <pc:picChg chg="del">
          <ac:chgData name="Anitej Mishra" userId="bbb1c156b5fee276" providerId="LiveId" clId="{C5597974-C336-4FA1-AFAF-0B121B1A4926}" dt="2023-10-26T15:05:46.465" v="321" actId="478"/>
          <ac:picMkLst>
            <pc:docMk/>
            <pc:sldMk cId="1542675648" sldId="279"/>
            <ac:picMk id="12" creationId="{E948388B-94E8-EBC2-A0AD-164FDF704DD4}"/>
          </ac:picMkLst>
        </pc:picChg>
      </pc:sldChg>
      <pc:sldChg chg="addSp delSp modSp add mod ord modTransition modClrScheme chgLayout">
        <pc:chgData name="Anitej Mishra" userId="bbb1c156b5fee276" providerId="LiveId" clId="{C5597974-C336-4FA1-AFAF-0B121B1A4926}" dt="2023-10-26T15:10:28.600" v="371"/>
        <pc:sldMkLst>
          <pc:docMk/>
          <pc:sldMk cId="1424724461" sldId="280"/>
        </pc:sldMkLst>
        <pc:spChg chg="mod ord">
          <ac:chgData name="Anitej Mishra" userId="bbb1c156b5fee276" providerId="LiveId" clId="{C5597974-C336-4FA1-AFAF-0B121B1A4926}" dt="2023-10-26T15:07:18.522" v="331" actId="700"/>
          <ac:spMkLst>
            <pc:docMk/>
            <pc:sldMk cId="1424724461" sldId="280"/>
            <ac:spMk id="2" creationId="{79DA44B3-37C2-73B1-0E0F-78B847AE12C2}"/>
          </ac:spMkLst>
        </pc:spChg>
        <pc:spChg chg="mod ord">
          <ac:chgData name="Anitej Mishra" userId="bbb1c156b5fee276" providerId="LiveId" clId="{C5597974-C336-4FA1-AFAF-0B121B1A4926}" dt="2023-10-26T15:10:11.868" v="370" actId="2710"/>
          <ac:spMkLst>
            <pc:docMk/>
            <pc:sldMk cId="1424724461" sldId="280"/>
            <ac:spMk id="4" creationId="{B4657551-917E-032E-E9EF-340516A83320}"/>
          </ac:spMkLst>
        </pc:spChg>
        <pc:spChg chg="add del mod">
          <ac:chgData name="Anitej Mishra" userId="bbb1c156b5fee276" providerId="LiveId" clId="{C5597974-C336-4FA1-AFAF-0B121B1A4926}" dt="2023-10-26T15:07:18.522" v="331" actId="700"/>
          <ac:spMkLst>
            <pc:docMk/>
            <pc:sldMk cId="1424724461" sldId="280"/>
            <ac:spMk id="5" creationId="{2E8706E6-B3CE-DFCC-4565-7C433BF776DC}"/>
          </ac:spMkLst>
        </pc:spChg>
        <pc:picChg chg="del">
          <ac:chgData name="Anitej Mishra" userId="bbb1c156b5fee276" providerId="LiveId" clId="{C5597974-C336-4FA1-AFAF-0B121B1A4926}" dt="2023-10-26T15:07:15.676" v="330" actId="478"/>
          <ac:picMkLst>
            <pc:docMk/>
            <pc:sldMk cId="1424724461" sldId="280"/>
            <ac:picMk id="6" creationId="{BC7DEDF7-7EED-583E-F585-30C32DD321F1}"/>
          </ac:picMkLst>
        </pc:picChg>
      </pc:sldChg>
      <pc:sldChg chg="addSp delSp modSp add mod">
        <pc:chgData name="Anitej Mishra" userId="bbb1c156b5fee276" providerId="LiveId" clId="{C5597974-C336-4FA1-AFAF-0B121B1A4926}" dt="2023-10-26T15:16:22.010" v="479" actId="14100"/>
        <pc:sldMkLst>
          <pc:docMk/>
          <pc:sldMk cId="1058152250" sldId="281"/>
        </pc:sldMkLst>
        <pc:spChg chg="mod">
          <ac:chgData name="Anitej Mishra" userId="bbb1c156b5fee276" providerId="LiveId" clId="{C5597974-C336-4FA1-AFAF-0B121B1A4926}" dt="2023-10-26T15:14:47.269" v="462" actId="20577"/>
          <ac:spMkLst>
            <pc:docMk/>
            <pc:sldMk cId="1058152250" sldId="281"/>
            <ac:spMk id="4" creationId="{9B250A9B-8F80-CCAA-3687-F43FE1866E4E}"/>
          </ac:spMkLst>
        </pc:spChg>
        <pc:spChg chg="add del mod">
          <ac:chgData name="Anitej Mishra" userId="bbb1c156b5fee276" providerId="LiveId" clId="{C5597974-C336-4FA1-AFAF-0B121B1A4926}" dt="2023-10-26T15:15:29.827" v="468"/>
          <ac:spMkLst>
            <pc:docMk/>
            <pc:sldMk cId="1058152250" sldId="281"/>
            <ac:spMk id="5" creationId="{7DB3B46A-13FA-7091-9261-74C7F4438D2E}"/>
          </ac:spMkLst>
        </pc:spChg>
        <pc:picChg chg="add mod modCrop">
          <ac:chgData name="Anitej Mishra" userId="bbb1c156b5fee276" providerId="LiveId" clId="{C5597974-C336-4FA1-AFAF-0B121B1A4926}" dt="2023-10-26T15:16:22.010" v="479" actId="14100"/>
          <ac:picMkLst>
            <pc:docMk/>
            <pc:sldMk cId="1058152250" sldId="281"/>
            <ac:picMk id="6" creationId="{512E2DE2-2241-D980-CD15-56F9170C30D7}"/>
          </ac:picMkLst>
        </pc:picChg>
        <pc:picChg chg="add mod modCrop">
          <ac:chgData name="Anitej Mishra" userId="bbb1c156b5fee276" providerId="LiveId" clId="{C5597974-C336-4FA1-AFAF-0B121B1A4926}" dt="2023-10-26T15:16:18.342" v="477" actId="1076"/>
          <ac:picMkLst>
            <pc:docMk/>
            <pc:sldMk cId="1058152250" sldId="281"/>
            <ac:picMk id="7" creationId="{744ED2EE-E875-4220-AAF5-B8009792D5FE}"/>
          </ac:picMkLst>
        </pc:picChg>
        <pc:picChg chg="del">
          <ac:chgData name="Anitej Mishra" userId="bbb1c156b5fee276" providerId="LiveId" clId="{C5597974-C336-4FA1-AFAF-0B121B1A4926}" dt="2023-10-26T15:14:53.480" v="463" actId="478"/>
          <ac:picMkLst>
            <pc:docMk/>
            <pc:sldMk cId="1058152250" sldId="281"/>
            <ac:picMk id="9" creationId="{645E74BD-FF33-74CD-D844-F81BDDCE78E6}"/>
          </ac:picMkLst>
        </pc:picChg>
      </pc:sldChg>
      <pc:sldChg chg="addSp delSp modSp add mod">
        <pc:chgData name="Anitej Mishra" userId="bbb1c156b5fee276" providerId="LiveId" clId="{C5597974-C336-4FA1-AFAF-0B121B1A4926}" dt="2023-10-26T15:19:53.202" v="555" actId="1076"/>
        <pc:sldMkLst>
          <pc:docMk/>
          <pc:sldMk cId="2009685221" sldId="282"/>
        </pc:sldMkLst>
        <pc:spChg chg="mod">
          <ac:chgData name="Anitej Mishra" userId="bbb1c156b5fee276" providerId="LiveId" clId="{C5597974-C336-4FA1-AFAF-0B121B1A4926}" dt="2023-10-26T15:18:50.445" v="548" actId="2711"/>
          <ac:spMkLst>
            <pc:docMk/>
            <pc:sldMk cId="2009685221" sldId="282"/>
            <ac:spMk id="4" creationId="{9B250A9B-8F80-CCAA-3687-F43FE1866E4E}"/>
          </ac:spMkLst>
        </pc:spChg>
        <pc:spChg chg="add del mod">
          <ac:chgData name="Anitej Mishra" userId="bbb1c156b5fee276" providerId="LiveId" clId="{C5597974-C336-4FA1-AFAF-0B121B1A4926}" dt="2023-10-26T15:19:30.509" v="551"/>
          <ac:spMkLst>
            <pc:docMk/>
            <pc:sldMk cId="2009685221" sldId="282"/>
            <ac:spMk id="5" creationId="{27394942-2501-F177-BB1C-7452AC9F7CBB}"/>
          </ac:spMkLst>
        </pc:spChg>
        <pc:picChg chg="del">
          <ac:chgData name="Anitej Mishra" userId="bbb1c156b5fee276" providerId="LiveId" clId="{C5597974-C336-4FA1-AFAF-0B121B1A4926}" dt="2023-10-26T15:18:53.690" v="549" actId="478"/>
          <ac:picMkLst>
            <pc:docMk/>
            <pc:sldMk cId="2009685221" sldId="282"/>
            <ac:picMk id="6" creationId="{512E2DE2-2241-D980-CD15-56F9170C30D7}"/>
          </ac:picMkLst>
        </pc:picChg>
        <pc:picChg chg="del">
          <ac:chgData name="Anitej Mishra" userId="bbb1c156b5fee276" providerId="LiveId" clId="{C5597974-C336-4FA1-AFAF-0B121B1A4926}" dt="2023-10-26T15:19:02.884" v="550" actId="478"/>
          <ac:picMkLst>
            <pc:docMk/>
            <pc:sldMk cId="2009685221" sldId="282"/>
            <ac:picMk id="7" creationId="{744ED2EE-E875-4220-AAF5-B8009792D5FE}"/>
          </ac:picMkLst>
        </pc:picChg>
        <pc:picChg chg="add mod modCrop">
          <ac:chgData name="Anitej Mishra" userId="bbb1c156b5fee276" providerId="LiveId" clId="{C5597974-C336-4FA1-AFAF-0B121B1A4926}" dt="2023-10-26T15:19:53.202" v="555" actId="1076"/>
          <ac:picMkLst>
            <pc:docMk/>
            <pc:sldMk cId="2009685221" sldId="282"/>
            <ac:picMk id="8" creationId="{13BF5F57-F125-7D27-68F6-B0000CDC987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8401" y="4145282"/>
            <a:ext cx="4687338"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8" y="6057150"/>
            <a:ext cx="5500158"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sz="1800"/>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sz="1800"/>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sz="1800"/>
            </a:p>
          </p:txBody>
        </p:sp>
      </p:grpSp>
      <p:sp>
        <p:nvSpPr>
          <p:cNvPr id="2" name="Title 1"/>
          <p:cNvSpPr>
            <a:spLocks noGrp="1"/>
          </p:cNvSpPr>
          <p:nvPr>
            <p:ph type="ctrTitle"/>
          </p:nvPr>
        </p:nvSpPr>
        <p:spPr>
          <a:xfrm>
            <a:off x="1625600" y="584201"/>
            <a:ext cx="8737600"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600" y="2616200"/>
            <a:ext cx="8737600"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4D4A5F2-FB22-4D84-9B4C-2C8DC20ED379}" type="datetimeFigureOut">
              <a:rPr lang="en-IN" smtClean="0"/>
              <a:t>26-10-2023</a:t>
            </a:fld>
            <a:endParaRPr lang="en-IN"/>
          </a:p>
        </p:txBody>
      </p:sp>
      <p:sp>
        <p:nvSpPr>
          <p:cNvPr id="23" name="Footer Placeholder 22"/>
          <p:cNvSpPr>
            <a:spLocks noGrp="1"/>
          </p:cNvSpPr>
          <p:nvPr>
            <p:ph type="ftr" sz="quarter" idx="11"/>
          </p:nvPr>
        </p:nvSpPr>
        <p:spPr/>
        <p:txBody>
          <a:bodyPr/>
          <a:lstStyle/>
          <a:p>
            <a:endParaRPr lang="en-IN"/>
          </a:p>
        </p:txBody>
      </p:sp>
      <p:sp>
        <p:nvSpPr>
          <p:cNvPr id="24" name="Slide Number Placeholder 23"/>
          <p:cNvSpPr>
            <a:spLocks noGrp="1"/>
          </p:cNvSpPr>
          <p:nvPr>
            <p:ph type="sldNum" sz="quarter" idx="12"/>
          </p:nvPr>
        </p:nvSpPr>
        <p:spPr/>
        <p:txBody>
          <a:bodyPr/>
          <a:lstStyle/>
          <a:p>
            <a:fld id="{6385A7E9-D6F8-448A-9D47-D588CEF0E7DC}" type="slidenum">
              <a:rPr lang="en-IN" smtClean="0"/>
              <a:t>‹#›</a:t>
            </a:fld>
            <a:endParaRPr lang="en-IN"/>
          </a:p>
        </p:txBody>
      </p:sp>
    </p:spTree>
    <p:extLst>
      <p:ext uri="{BB962C8B-B14F-4D97-AF65-F5344CB8AC3E}">
        <p14:creationId xmlns:p14="http://schemas.microsoft.com/office/powerpoint/2010/main" val="2600191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4D4A5F2-FB22-4D84-9B4C-2C8DC20ED379}" type="datetimeFigureOut">
              <a:rPr lang="en-IN" smtClean="0"/>
              <a:t>26-10-2023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85A7E9-D6F8-448A-9D47-D588CEF0E7DC}" type="slidenum">
              <a:rPr lang="en-IN" smtClean="0"/>
              <a:t>‹#›</a:t>
            </a:fld>
            <a:endParaRPr lang="en-IN"/>
          </a:p>
        </p:txBody>
      </p:sp>
    </p:spTree>
    <p:extLst>
      <p:ext uri="{BB962C8B-B14F-4D97-AF65-F5344CB8AC3E}">
        <p14:creationId xmlns:p14="http://schemas.microsoft.com/office/powerpoint/2010/main" val="191056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584200"/>
            <a:ext cx="2743200"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9200" y="584200"/>
            <a:ext cx="7416800"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4D4A5F2-FB22-4D84-9B4C-2C8DC20ED379}" type="datetimeFigureOut">
              <a:rPr lang="en-IN" smtClean="0"/>
              <a:t>26-10-2023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85A7E9-D6F8-448A-9D47-D588CEF0E7DC}" type="slidenum">
              <a:rPr lang="en-IN" smtClean="0"/>
              <a:t>‹#›</a:t>
            </a:fld>
            <a:endParaRPr lang="en-IN"/>
          </a:p>
        </p:txBody>
      </p:sp>
    </p:spTree>
    <p:extLst>
      <p:ext uri="{BB962C8B-B14F-4D97-AF65-F5344CB8AC3E}">
        <p14:creationId xmlns:p14="http://schemas.microsoft.com/office/powerpoint/2010/main" val="352661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4D4A5F2-FB22-4D84-9B4C-2C8DC20ED379}" type="datetimeFigureOut">
              <a:rPr lang="en-IN" smtClean="0"/>
              <a:t>26-10-2023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85A7E9-D6F8-448A-9D47-D588CEF0E7DC}" type="slidenum">
              <a:rPr lang="en-IN" smtClean="0"/>
              <a:t>‹#›</a:t>
            </a:fld>
            <a:endParaRPr lang="en-IN"/>
          </a:p>
        </p:txBody>
      </p:sp>
    </p:spTree>
    <p:extLst>
      <p:ext uri="{BB962C8B-B14F-4D97-AF65-F5344CB8AC3E}">
        <p14:creationId xmlns:p14="http://schemas.microsoft.com/office/powerpoint/2010/main" val="407829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25601" y="2209802"/>
            <a:ext cx="8940800"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600" y="4951267"/>
            <a:ext cx="7071361"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4A5F2-FB22-4D84-9B4C-2C8DC20ED379}" type="datetimeFigureOut">
              <a:rPr lang="en-IN" smtClean="0"/>
              <a:t>26-10-2023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85A7E9-D6F8-448A-9D47-D588CEF0E7DC}" type="slidenum">
              <a:rPr lang="en-IN" smtClean="0"/>
              <a:t>‹#›</a:t>
            </a:fld>
            <a:endParaRPr lang="en-IN"/>
          </a:p>
        </p:txBody>
      </p:sp>
      <p:grpSp>
        <p:nvGrpSpPr>
          <p:cNvPr id="11" name="diagonals"/>
          <p:cNvGrpSpPr/>
          <p:nvPr/>
        </p:nvGrpSpPr>
        <p:grpSpPr>
          <a:xfrm>
            <a:off x="7518401" y="4145282"/>
            <a:ext cx="4687338"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6372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9201" y="1706880"/>
            <a:ext cx="5080000"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2401" y="1706880"/>
            <a:ext cx="5080000"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4D4A5F2-FB22-4D84-9B4C-2C8DC20ED379}" type="datetimeFigureOut">
              <a:rPr lang="en-IN" smtClean="0"/>
              <a:t>26-10-2023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85A7E9-D6F8-448A-9D47-D588CEF0E7DC}" type="slidenum">
              <a:rPr lang="en-IN" smtClean="0"/>
              <a:t>‹#›</a:t>
            </a:fld>
            <a:endParaRPr lang="en-IN"/>
          </a:p>
        </p:txBody>
      </p:sp>
    </p:spTree>
    <p:extLst>
      <p:ext uri="{BB962C8B-B14F-4D97-AF65-F5344CB8AC3E}">
        <p14:creationId xmlns:p14="http://schemas.microsoft.com/office/powerpoint/2010/main" val="1710991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9200" y="1701800"/>
            <a:ext cx="5084064"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9201" y="2717800"/>
            <a:ext cx="5080000"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8336" y="1701800"/>
            <a:ext cx="5084064"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2401" y="2717800"/>
            <a:ext cx="5080000"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4D4A5F2-FB22-4D84-9B4C-2C8DC20ED379}" type="datetimeFigureOut">
              <a:rPr lang="en-IN" smtClean="0"/>
              <a:t>26-10-2023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385A7E9-D6F8-448A-9D47-D588CEF0E7DC}" type="slidenum">
              <a:rPr lang="en-IN" smtClean="0"/>
              <a:t>‹#›</a:t>
            </a:fld>
            <a:endParaRPr lang="en-IN"/>
          </a:p>
        </p:txBody>
      </p:sp>
    </p:spTree>
    <p:extLst>
      <p:ext uri="{BB962C8B-B14F-4D97-AF65-F5344CB8AC3E}">
        <p14:creationId xmlns:p14="http://schemas.microsoft.com/office/powerpoint/2010/main" val="259045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4D4A5F2-FB22-4D84-9B4C-2C8DC20ED379}" type="datetimeFigureOut">
              <a:rPr lang="en-IN" smtClean="0"/>
              <a:t>26-10-2023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385A7E9-D6F8-448A-9D47-D588CEF0E7DC}" type="slidenum">
              <a:rPr lang="en-IN" smtClean="0"/>
              <a:t>‹#›</a:t>
            </a:fld>
            <a:endParaRPr lang="en-IN"/>
          </a:p>
        </p:txBody>
      </p:sp>
    </p:spTree>
    <p:extLst>
      <p:ext uri="{BB962C8B-B14F-4D97-AF65-F5344CB8AC3E}">
        <p14:creationId xmlns:p14="http://schemas.microsoft.com/office/powerpoint/2010/main" val="392170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D4A5F2-FB22-4D84-9B4C-2C8DC20ED379}" type="datetimeFigureOut">
              <a:rPr lang="en-IN" smtClean="0"/>
              <a:t>26-10-2023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385A7E9-D6F8-448A-9D47-D588CEF0E7DC}" type="slidenum">
              <a:rPr lang="en-IN" smtClean="0"/>
              <a:t>‹#›</a:t>
            </a:fld>
            <a:endParaRPr lang="en-IN"/>
          </a:p>
        </p:txBody>
      </p:sp>
    </p:spTree>
    <p:extLst>
      <p:ext uri="{BB962C8B-B14F-4D97-AF65-F5344CB8AC3E}">
        <p14:creationId xmlns:p14="http://schemas.microsoft.com/office/powerpoint/2010/main" val="250629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701800"/>
            <a:ext cx="4064000"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3" name="Content Placeholder 2"/>
          <p:cNvSpPr>
            <a:spLocks noGrp="1"/>
          </p:cNvSpPr>
          <p:nvPr>
            <p:ph idx="1"/>
          </p:nvPr>
        </p:nvSpPr>
        <p:spPr>
          <a:xfrm>
            <a:off x="5486400" y="584200"/>
            <a:ext cx="6096001"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219200" y="4241800"/>
            <a:ext cx="4064000"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4D4A5F2-FB22-4D84-9B4C-2C8DC20ED379}" type="datetimeFigureOut">
              <a:rPr lang="en-IN" smtClean="0"/>
              <a:t>26-10-2023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85A7E9-D6F8-448A-9D47-D588CEF0E7DC}" type="slidenum">
              <a:rPr lang="en-IN" smtClean="0"/>
              <a:t>‹#›</a:t>
            </a:fld>
            <a:endParaRPr lang="en-IN"/>
          </a:p>
        </p:txBody>
      </p:sp>
    </p:spTree>
    <p:extLst>
      <p:ext uri="{BB962C8B-B14F-4D97-AF65-F5344CB8AC3E}">
        <p14:creationId xmlns:p14="http://schemas.microsoft.com/office/powerpoint/2010/main" val="115071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1701800"/>
            <a:ext cx="4064000"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3" name="Picture Placeholder 2"/>
          <p:cNvSpPr>
            <a:spLocks noGrp="1"/>
          </p:cNvSpPr>
          <p:nvPr>
            <p:ph type="pic" idx="1"/>
          </p:nvPr>
        </p:nvSpPr>
        <p:spPr>
          <a:xfrm>
            <a:off x="5486400" y="584200"/>
            <a:ext cx="6096001"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4" name="Text Placeholder 3"/>
          <p:cNvSpPr>
            <a:spLocks noGrp="1"/>
          </p:cNvSpPr>
          <p:nvPr>
            <p:ph type="body" sz="half" idx="2"/>
          </p:nvPr>
        </p:nvSpPr>
        <p:spPr>
          <a:xfrm>
            <a:off x="1219200" y="4241800"/>
            <a:ext cx="4064000"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4D4A5F2-FB22-4D84-9B4C-2C8DC20ED379}" type="datetimeFigureOut">
              <a:rPr lang="en-IN" smtClean="0"/>
              <a:t>26-10-2023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85A7E9-D6F8-448A-9D47-D588CEF0E7DC}" type="slidenum">
              <a:rPr lang="en-IN" smtClean="0"/>
              <a:t>‹#›</a:t>
            </a:fld>
            <a:endParaRPr lang="en-IN"/>
          </a:p>
        </p:txBody>
      </p:sp>
    </p:spTree>
    <p:extLst>
      <p:ext uri="{BB962C8B-B14F-4D97-AF65-F5344CB8AC3E}">
        <p14:creationId xmlns:p14="http://schemas.microsoft.com/office/powerpoint/2010/main" val="101511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4" y="-3174"/>
            <a:ext cx="820207"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2" name="Title Placeholder 1"/>
          <p:cNvSpPr>
            <a:spLocks noGrp="1"/>
          </p:cNvSpPr>
          <p:nvPr>
            <p:ph type="title"/>
          </p:nvPr>
        </p:nvSpPr>
        <p:spPr>
          <a:xfrm>
            <a:off x="1219201" y="274637"/>
            <a:ext cx="10363200"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9201" y="1701797"/>
            <a:ext cx="10363200"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9200" y="6356353"/>
            <a:ext cx="2235200"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4D4A5F2-FB22-4D84-9B4C-2C8DC20ED379}" type="datetimeFigureOut">
              <a:rPr lang="en-IN" smtClean="0"/>
              <a:t>26-10-2023</a:t>
            </a:fld>
            <a:endParaRPr lang="en-IN"/>
          </a:p>
        </p:txBody>
      </p:sp>
      <p:sp>
        <p:nvSpPr>
          <p:cNvPr id="5" name="Footer Placeholder 4"/>
          <p:cNvSpPr>
            <a:spLocks noGrp="1"/>
          </p:cNvSpPr>
          <p:nvPr>
            <p:ph type="ftr" sz="quarter" idx="3"/>
          </p:nvPr>
        </p:nvSpPr>
        <p:spPr>
          <a:xfrm>
            <a:off x="3454401" y="6356353"/>
            <a:ext cx="5283200"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66401" y="6356353"/>
            <a:ext cx="1016000"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6385A7E9-D6F8-448A-9D47-D588CEF0E7DC}" type="slidenum">
              <a:rPr lang="en-IN" smtClean="0"/>
              <a:t>‹#›</a:t>
            </a:fld>
            <a:endParaRPr lang="en-IN"/>
          </a:p>
        </p:txBody>
      </p:sp>
    </p:spTree>
    <p:extLst>
      <p:ext uri="{BB962C8B-B14F-4D97-AF65-F5344CB8AC3E}">
        <p14:creationId xmlns:p14="http://schemas.microsoft.com/office/powerpoint/2010/main" val="255305754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51C71-4D07-4C12-2A70-416C2A7E99E3}"/>
              </a:ext>
            </a:extLst>
          </p:cNvPr>
          <p:cNvSpPr>
            <a:spLocks noGrp="1"/>
          </p:cNvSpPr>
          <p:nvPr>
            <p:ph type="ctrTitle"/>
          </p:nvPr>
        </p:nvSpPr>
        <p:spPr>
          <a:xfrm>
            <a:off x="1625600" y="1964422"/>
            <a:ext cx="8737600" cy="2000251"/>
          </a:xfrm>
        </p:spPr>
        <p:txBody>
          <a:bodyPr>
            <a:noAutofit/>
          </a:bodyPr>
          <a:lstStyle/>
          <a:p>
            <a:r>
              <a:rPr lang="en-GB" sz="4000" dirty="0">
                <a:latin typeface="Futura-Bold" pitchFamily="2" charset="0"/>
              </a:rPr>
              <a:t>MICROPROCESSOR-BASED AUTOMATIC ATTENDANCE RECORDER USING RFID</a:t>
            </a:r>
            <a:endParaRPr lang="en-IN" sz="4000" dirty="0">
              <a:latin typeface="Futura-Bold" pitchFamily="2" charset="0"/>
            </a:endParaRPr>
          </a:p>
        </p:txBody>
      </p:sp>
      <p:sp>
        <p:nvSpPr>
          <p:cNvPr id="3" name="Subtitle 2">
            <a:extLst>
              <a:ext uri="{FF2B5EF4-FFF2-40B4-BE49-F238E27FC236}">
                <a16:creationId xmlns:a16="http://schemas.microsoft.com/office/drawing/2014/main" id="{BB1F5353-FD30-A4CB-7735-CE73B88F6E38}"/>
              </a:ext>
            </a:extLst>
          </p:cNvPr>
          <p:cNvSpPr>
            <a:spLocks noGrp="1"/>
          </p:cNvSpPr>
          <p:nvPr>
            <p:ph type="subTitle" idx="1"/>
          </p:nvPr>
        </p:nvSpPr>
        <p:spPr>
          <a:xfrm>
            <a:off x="1625600" y="4237959"/>
            <a:ext cx="8737600" cy="1752600"/>
          </a:xfrm>
        </p:spPr>
        <p:txBody>
          <a:bodyPr>
            <a:normAutofit lnSpcReduction="10000"/>
          </a:bodyPr>
          <a:lstStyle/>
          <a:p>
            <a:r>
              <a:rPr lang="en-GB" sz="2000" dirty="0">
                <a:solidFill>
                  <a:schemeClr val="tx1"/>
                </a:solidFill>
                <a:latin typeface="Times New Roman" panose="02020603050405020304" pitchFamily="18" charset="0"/>
                <a:cs typeface="Times New Roman" panose="02020603050405020304" pitchFamily="18" charset="0"/>
              </a:rPr>
              <a:t>21CSS201T</a:t>
            </a:r>
          </a:p>
          <a:p>
            <a:r>
              <a:rPr lang="en-GB" sz="2000" dirty="0">
                <a:solidFill>
                  <a:schemeClr val="tx1"/>
                </a:solidFill>
                <a:latin typeface="Times New Roman" panose="02020603050405020304" pitchFamily="18" charset="0"/>
                <a:cs typeface="Times New Roman" panose="02020603050405020304" pitchFamily="18" charset="0"/>
              </a:rPr>
              <a:t>COMPUTER ORGANIZATION &amp; ARCHITECTURE</a:t>
            </a:r>
          </a:p>
          <a:p>
            <a:r>
              <a:rPr lang="en-GB" sz="2000" dirty="0">
                <a:solidFill>
                  <a:schemeClr val="tx1"/>
                </a:solidFill>
                <a:latin typeface="Times New Roman" panose="02020603050405020304" pitchFamily="18" charset="0"/>
                <a:cs typeface="Times New Roman" panose="02020603050405020304" pitchFamily="18" charset="0"/>
              </a:rPr>
              <a:t>MINI PROJECT</a:t>
            </a:r>
          </a:p>
          <a:p>
            <a:r>
              <a:rPr lang="en-GB" sz="2000" dirty="0">
                <a:solidFill>
                  <a:schemeClr val="tx1"/>
                </a:solidFill>
                <a:latin typeface="Times New Roman" panose="02020603050405020304" pitchFamily="18" charset="0"/>
                <a:cs typeface="Times New Roman" panose="02020603050405020304" pitchFamily="18" charset="0"/>
              </a:rPr>
              <a:t>BY ANITEJ MISHRA (RA2211029010023)</a:t>
            </a:r>
            <a:r>
              <a:rPr lang="en-IN" sz="2000" dirty="0">
                <a:solidFill>
                  <a:schemeClr val="tx1"/>
                </a:solidFill>
                <a:latin typeface="Times New Roman" panose="02020603050405020304" pitchFamily="18" charset="0"/>
                <a:cs typeface="Times New Roman" panose="02020603050405020304" pitchFamily="18" charset="0"/>
              </a:rPr>
              <a:t>, KARTIKEY MISHRA (RA2211029010022), PREM LOHIA (RA2211029010007) AND CHIRANJEEV KUMAR (RA2211029010019)</a:t>
            </a:r>
            <a:endParaRPr lang="en-GB"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9653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602F4-424B-A5F5-F391-FD258086658D}"/>
              </a:ext>
            </a:extLst>
          </p:cNvPr>
          <p:cNvSpPr>
            <a:spLocks noGrp="1"/>
          </p:cNvSpPr>
          <p:nvPr>
            <p:ph type="title"/>
          </p:nvPr>
        </p:nvSpPr>
        <p:spPr/>
        <p:txBody>
          <a:bodyPr>
            <a:normAutofit/>
          </a:bodyPr>
          <a:lstStyle/>
          <a:p>
            <a:r>
              <a:rPr lang="en-GB" sz="4000" dirty="0">
                <a:solidFill>
                  <a:schemeClr val="tx1"/>
                </a:solidFill>
              </a:rPr>
              <a:t>DIAGRAMS</a:t>
            </a:r>
            <a:br>
              <a:rPr lang="en-GB" sz="4000" dirty="0">
                <a:solidFill>
                  <a:schemeClr val="tx1"/>
                </a:solidFill>
              </a:rPr>
            </a:br>
            <a:r>
              <a:rPr lang="en-GB" sz="4000" dirty="0">
                <a:solidFill>
                  <a:schemeClr val="tx1"/>
                </a:solidFill>
              </a:rPr>
              <a:t>2. ACTIVITY DIAGRAM</a:t>
            </a:r>
            <a:endParaRPr lang="en-IN" sz="4000" dirty="0">
              <a:solidFill>
                <a:schemeClr val="tx1"/>
              </a:solidFill>
            </a:endParaRPr>
          </a:p>
        </p:txBody>
      </p:sp>
      <p:pic>
        <p:nvPicPr>
          <p:cNvPr id="4" name="Content Placeholder 3">
            <a:extLst>
              <a:ext uri="{FF2B5EF4-FFF2-40B4-BE49-F238E27FC236}">
                <a16:creationId xmlns:a16="http://schemas.microsoft.com/office/drawing/2014/main" id="{96637F70-261D-C857-D3BE-58712827018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6133" b="6133"/>
          <a:stretch/>
        </p:blipFill>
        <p:spPr>
          <a:prstGeom prst="rect">
            <a:avLst/>
          </a:prstGeom>
        </p:spPr>
      </p:pic>
      <p:sp>
        <p:nvSpPr>
          <p:cNvPr id="5" name="Text Placeholder 4">
            <a:extLst>
              <a:ext uri="{FF2B5EF4-FFF2-40B4-BE49-F238E27FC236}">
                <a16:creationId xmlns:a16="http://schemas.microsoft.com/office/drawing/2014/main" id="{1F43FD35-9901-6732-7EBC-7FF8A4609543}"/>
              </a:ext>
            </a:extLst>
          </p:cNvPr>
          <p:cNvSpPr>
            <a:spLocks noGrp="1"/>
          </p:cNvSpPr>
          <p:nvPr>
            <p:ph type="body" sz="half" idx="2"/>
          </p:nvPr>
        </p:nvSpPr>
        <p:spPr/>
        <p:txBody>
          <a:bodyPr/>
          <a:lstStyle/>
          <a:p>
            <a:endParaRPr lang="en-IN"/>
          </a:p>
        </p:txBody>
      </p:sp>
    </p:spTree>
    <p:extLst>
      <p:ext uri="{BB962C8B-B14F-4D97-AF65-F5344CB8AC3E}">
        <p14:creationId xmlns:p14="http://schemas.microsoft.com/office/powerpoint/2010/main" val="3507038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602F4-424B-A5F5-F391-FD258086658D}"/>
              </a:ext>
            </a:extLst>
          </p:cNvPr>
          <p:cNvSpPr>
            <a:spLocks noGrp="1"/>
          </p:cNvSpPr>
          <p:nvPr>
            <p:ph type="title"/>
          </p:nvPr>
        </p:nvSpPr>
        <p:spPr/>
        <p:txBody>
          <a:bodyPr>
            <a:normAutofit/>
          </a:bodyPr>
          <a:lstStyle/>
          <a:p>
            <a:r>
              <a:rPr lang="en-GB" sz="4000" dirty="0">
                <a:solidFill>
                  <a:schemeClr val="tx1"/>
                </a:solidFill>
              </a:rPr>
              <a:t>DIAGRAMS</a:t>
            </a:r>
            <a:br>
              <a:rPr lang="en-GB" sz="4000" dirty="0">
                <a:solidFill>
                  <a:schemeClr val="tx1"/>
                </a:solidFill>
              </a:rPr>
            </a:br>
            <a:r>
              <a:rPr lang="en-GB" sz="4000" dirty="0">
                <a:solidFill>
                  <a:schemeClr val="tx1"/>
                </a:solidFill>
              </a:rPr>
              <a:t>3. USE CASE DIAGRAM</a:t>
            </a:r>
            <a:endParaRPr lang="en-IN" sz="4000" dirty="0">
              <a:solidFill>
                <a:schemeClr val="tx1"/>
              </a:solidFill>
            </a:endParaRPr>
          </a:p>
        </p:txBody>
      </p:sp>
      <p:pic>
        <p:nvPicPr>
          <p:cNvPr id="6" name="Content Placeholder 5">
            <a:extLst>
              <a:ext uri="{FF2B5EF4-FFF2-40B4-BE49-F238E27FC236}">
                <a16:creationId xmlns:a16="http://schemas.microsoft.com/office/drawing/2014/main" id="{1489289C-102A-7EA3-9F94-BE7F349E22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69411" y="584200"/>
            <a:ext cx="5329978" cy="5588000"/>
          </a:xfrm>
          <a:prstGeom prst="rect">
            <a:avLst/>
          </a:prstGeom>
        </p:spPr>
      </p:pic>
      <p:sp>
        <p:nvSpPr>
          <p:cNvPr id="7" name="Text Placeholder 6">
            <a:extLst>
              <a:ext uri="{FF2B5EF4-FFF2-40B4-BE49-F238E27FC236}">
                <a16:creationId xmlns:a16="http://schemas.microsoft.com/office/drawing/2014/main" id="{282B762A-CF5E-D020-6CB8-2AAEF3AEF70B}"/>
              </a:ext>
            </a:extLst>
          </p:cNvPr>
          <p:cNvSpPr>
            <a:spLocks noGrp="1"/>
          </p:cNvSpPr>
          <p:nvPr>
            <p:ph type="body" sz="half" idx="2"/>
          </p:nvPr>
        </p:nvSpPr>
        <p:spPr/>
        <p:txBody>
          <a:bodyPr/>
          <a:lstStyle/>
          <a:p>
            <a:endParaRPr lang="en-IN"/>
          </a:p>
        </p:txBody>
      </p:sp>
    </p:spTree>
    <p:extLst>
      <p:ext uri="{BB962C8B-B14F-4D97-AF65-F5344CB8AC3E}">
        <p14:creationId xmlns:p14="http://schemas.microsoft.com/office/powerpoint/2010/main" val="220410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602F4-424B-A5F5-F391-FD258086658D}"/>
              </a:ext>
            </a:extLst>
          </p:cNvPr>
          <p:cNvSpPr>
            <a:spLocks noGrp="1"/>
          </p:cNvSpPr>
          <p:nvPr>
            <p:ph type="title"/>
          </p:nvPr>
        </p:nvSpPr>
        <p:spPr/>
        <p:txBody>
          <a:bodyPr>
            <a:normAutofit/>
          </a:bodyPr>
          <a:lstStyle/>
          <a:p>
            <a:r>
              <a:rPr lang="en-GB" sz="4000" dirty="0">
                <a:solidFill>
                  <a:schemeClr val="tx1"/>
                </a:solidFill>
              </a:rPr>
              <a:t>DIAGRAMS</a:t>
            </a:r>
            <a:br>
              <a:rPr lang="en-GB" sz="4000" dirty="0">
                <a:solidFill>
                  <a:schemeClr val="tx1"/>
                </a:solidFill>
              </a:rPr>
            </a:br>
            <a:r>
              <a:rPr lang="en-GB" sz="4000" dirty="0">
                <a:solidFill>
                  <a:schemeClr val="tx1"/>
                </a:solidFill>
              </a:rPr>
              <a:t>4. FLOWCHART</a:t>
            </a:r>
            <a:endParaRPr lang="en-IN" sz="4000" dirty="0">
              <a:solidFill>
                <a:schemeClr val="tx1"/>
              </a:solidFill>
            </a:endParaRPr>
          </a:p>
        </p:txBody>
      </p:sp>
      <p:pic>
        <p:nvPicPr>
          <p:cNvPr id="10" name="Content Placeholder 9">
            <a:extLst>
              <a:ext uri="{FF2B5EF4-FFF2-40B4-BE49-F238E27FC236}">
                <a16:creationId xmlns:a16="http://schemas.microsoft.com/office/drawing/2014/main" id="{B1DF84BF-EE9D-4D1C-1529-AC9AB4D358B1}"/>
              </a:ext>
            </a:extLst>
          </p:cNvPr>
          <p:cNvPicPr>
            <a:picLocks noGrp="1" noChangeAspect="1"/>
          </p:cNvPicPr>
          <p:nvPr>
            <p:ph idx="1"/>
          </p:nvPr>
        </p:nvPicPr>
        <p:blipFill>
          <a:blip r:embed="rId2"/>
          <a:stretch>
            <a:fillRect/>
          </a:stretch>
        </p:blipFill>
        <p:spPr>
          <a:xfrm>
            <a:off x="5486400" y="721164"/>
            <a:ext cx="6096000" cy="5314072"/>
          </a:xfrm>
          <a:prstGeom prst="rect">
            <a:avLst/>
          </a:prstGeom>
        </p:spPr>
      </p:pic>
      <p:sp>
        <p:nvSpPr>
          <p:cNvPr id="11" name="Text Placeholder 10">
            <a:extLst>
              <a:ext uri="{FF2B5EF4-FFF2-40B4-BE49-F238E27FC236}">
                <a16:creationId xmlns:a16="http://schemas.microsoft.com/office/drawing/2014/main" id="{DE04768B-8D3F-1735-60B5-C79DCA2F6D42}"/>
              </a:ext>
            </a:extLst>
          </p:cNvPr>
          <p:cNvSpPr>
            <a:spLocks noGrp="1"/>
          </p:cNvSpPr>
          <p:nvPr>
            <p:ph type="body" sz="half" idx="2"/>
          </p:nvPr>
        </p:nvSpPr>
        <p:spPr/>
        <p:txBody>
          <a:bodyPr/>
          <a:lstStyle/>
          <a:p>
            <a:endParaRPr lang="en-IN"/>
          </a:p>
        </p:txBody>
      </p:sp>
    </p:spTree>
    <p:extLst>
      <p:ext uri="{BB962C8B-B14F-4D97-AF65-F5344CB8AC3E}">
        <p14:creationId xmlns:p14="http://schemas.microsoft.com/office/powerpoint/2010/main" val="3054639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1EA6FF-18B7-88D6-CF62-A8CFEAB7DAE8}"/>
              </a:ext>
            </a:extLst>
          </p:cNvPr>
          <p:cNvSpPr>
            <a:spLocks noGrp="1"/>
          </p:cNvSpPr>
          <p:nvPr>
            <p:ph type="title"/>
          </p:nvPr>
        </p:nvSpPr>
        <p:spPr/>
        <p:txBody>
          <a:bodyPr/>
          <a:lstStyle/>
          <a:p>
            <a:r>
              <a:rPr lang="en-GB" dirty="0"/>
              <a:t>REQUIREMENTS FOR THE PROJECT</a:t>
            </a:r>
            <a:endParaRPr lang="en-IN" dirty="0"/>
          </a:p>
        </p:txBody>
      </p:sp>
      <p:sp>
        <p:nvSpPr>
          <p:cNvPr id="5" name="Text Placeholder 4">
            <a:extLst>
              <a:ext uri="{FF2B5EF4-FFF2-40B4-BE49-F238E27FC236}">
                <a16:creationId xmlns:a16="http://schemas.microsoft.com/office/drawing/2014/main" id="{D415E0F3-BB3D-273E-9F74-24CFBD7C3958}"/>
              </a:ext>
            </a:extLst>
          </p:cNvPr>
          <p:cNvSpPr>
            <a:spLocks noGrp="1"/>
          </p:cNvSpPr>
          <p:nvPr>
            <p:ph type="body" idx="1"/>
          </p:nvPr>
        </p:nvSpPr>
        <p:spPr/>
        <p:txBody>
          <a:bodyPr/>
          <a:lstStyle/>
          <a:p>
            <a:r>
              <a:rPr lang="en-GB" dirty="0">
                <a:solidFill>
                  <a:schemeClr val="tx1"/>
                </a:solidFill>
              </a:rPr>
              <a:t>HARDWARE</a:t>
            </a:r>
            <a:endParaRPr lang="en-IN" dirty="0">
              <a:solidFill>
                <a:schemeClr val="tx1"/>
              </a:solidFill>
            </a:endParaRPr>
          </a:p>
        </p:txBody>
      </p:sp>
      <p:sp>
        <p:nvSpPr>
          <p:cNvPr id="6" name="Content Placeholder 5">
            <a:extLst>
              <a:ext uri="{FF2B5EF4-FFF2-40B4-BE49-F238E27FC236}">
                <a16:creationId xmlns:a16="http://schemas.microsoft.com/office/drawing/2014/main" id="{17158208-A253-8BE4-2632-453F013DB753}"/>
              </a:ext>
            </a:extLst>
          </p:cNvPr>
          <p:cNvSpPr>
            <a:spLocks noGrp="1"/>
          </p:cNvSpPr>
          <p:nvPr>
            <p:ph sz="half" idx="2"/>
          </p:nvPr>
        </p:nvSpPr>
        <p:spPr/>
        <p:txBody>
          <a:bodyPr numCol="2"/>
          <a:lstStyle/>
          <a:p>
            <a:pPr marL="342900" lvl="0" indent="-342900">
              <a:lnSpc>
                <a:spcPct val="100000"/>
              </a:lnSpc>
              <a:buFont typeface="+mj-lt"/>
              <a:buAutoNum type="arabicPeriod"/>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8051 Series Microcontroller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buFont typeface="+mj-lt"/>
              <a:buAutoNum type="arabicPeriod"/>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RFID Tags for each user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buFont typeface="+mj-lt"/>
              <a:buAutoNum type="arabicPeriod"/>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RFID Reader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buFont typeface="+mj-lt"/>
              <a:buAutoNum type="arabicPeriod"/>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LCD Display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buFont typeface="+mj-lt"/>
              <a:buAutoNum type="arabicPeriod"/>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Transformer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buFont typeface="+mj-lt"/>
              <a:buAutoNum type="arabicPeriod"/>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Rectifier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buFont typeface="+mj-lt"/>
              <a:buAutoNum type="arabicPeriod"/>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SD Card Module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buFont typeface="+mj-lt"/>
              <a:buAutoNum type="arabicPeriod"/>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Arduino Uno Board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buFont typeface="+mj-lt"/>
              <a:buAutoNum type="arabicPeriod"/>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Jumper Wires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buFont typeface="+mj-lt"/>
              <a:buAutoNum type="arabicPeriod"/>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Bread Board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buFont typeface="+mj-lt"/>
              <a:buAutoNum type="arabicPeriod"/>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Switch</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buFont typeface="+mj-lt"/>
              <a:buAutoNum type="arabicPeriod"/>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Integrated Circuit (IC)</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spcAft>
                <a:spcPts val="800"/>
              </a:spcAft>
              <a:buFont typeface="+mj-lt"/>
              <a:buAutoNum type="arabicPeriod"/>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IC Sockets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
        <p:nvSpPr>
          <p:cNvPr id="7" name="Text Placeholder 6">
            <a:extLst>
              <a:ext uri="{FF2B5EF4-FFF2-40B4-BE49-F238E27FC236}">
                <a16:creationId xmlns:a16="http://schemas.microsoft.com/office/drawing/2014/main" id="{5577C432-5312-25D0-086F-DCF41FC0320F}"/>
              </a:ext>
            </a:extLst>
          </p:cNvPr>
          <p:cNvSpPr>
            <a:spLocks noGrp="1"/>
          </p:cNvSpPr>
          <p:nvPr>
            <p:ph type="body" sz="quarter" idx="3"/>
          </p:nvPr>
        </p:nvSpPr>
        <p:spPr/>
        <p:txBody>
          <a:bodyPr/>
          <a:lstStyle/>
          <a:p>
            <a:r>
              <a:rPr lang="en-GB" dirty="0">
                <a:solidFill>
                  <a:schemeClr val="tx1"/>
                </a:solidFill>
              </a:rPr>
              <a:t>SOFTWARE</a:t>
            </a:r>
            <a:endParaRPr lang="en-IN" dirty="0">
              <a:solidFill>
                <a:schemeClr val="tx1"/>
              </a:solidFill>
            </a:endParaRPr>
          </a:p>
        </p:txBody>
      </p:sp>
      <p:sp>
        <p:nvSpPr>
          <p:cNvPr id="8" name="Content Placeholder 7">
            <a:extLst>
              <a:ext uri="{FF2B5EF4-FFF2-40B4-BE49-F238E27FC236}">
                <a16:creationId xmlns:a16="http://schemas.microsoft.com/office/drawing/2014/main" id="{19B3AEC4-D4B3-F96A-C3F8-3E5B5E688717}"/>
              </a:ext>
            </a:extLst>
          </p:cNvPr>
          <p:cNvSpPr>
            <a:spLocks noGrp="1"/>
          </p:cNvSpPr>
          <p:nvPr>
            <p:ph sz="quarter" idx="4"/>
          </p:nvPr>
        </p:nvSpPr>
        <p:spPr/>
        <p:txBody>
          <a:bodyPr/>
          <a:lstStyle/>
          <a:p>
            <a:pPr marL="342900" lvl="0" indent="-342900">
              <a:lnSpc>
                <a:spcPct val="100000"/>
              </a:lnSpc>
              <a:buFont typeface="+mj-lt"/>
              <a:buAutoNum type="arabicPeriod"/>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Embedded C or Assembly Language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spcAft>
                <a:spcPts val="800"/>
              </a:spcAft>
              <a:buFont typeface="+mj-lt"/>
              <a:buAutoNum type="arabicPeriod"/>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Arduino Integrated Development Environment (IDE) Software</a:t>
            </a:r>
            <a:endParaRPr lang="en-IN" sz="1800" kern="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spcAft>
                <a:spcPts val="800"/>
              </a:spcAft>
              <a:buFont typeface="+mj-lt"/>
              <a:buAutoNum type="arabicPeriod"/>
            </a:pPr>
            <a:r>
              <a:rPr lang="en-IN" sz="1800" dirty="0">
                <a:effectLst/>
                <a:latin typeface="Times New Roman" panose="02020603050405020304" pitchFamily="18" charset="0"/>
                <a:ea typeface="Calibri" panose="020F0502020204030204" pitchFamily="34" charset="0"/>
              </a:rPr>
              <a:t>Keil </a:t>
            </a:r>
            <a:r>
              <a:rPr lang="en-IN" sz="1800" kern="0" dirty="0">
                <a:effectLst/>
                <a:latin typeface="Times New Roman" panose="02020603050405020304" pitchFamily="18" charset="0"/>
                <a:ea typeface="Calibri" panose="020F0502020204030204" pitchFamily="34" charset="0"/>
              </a:rPr>
              <a:t>µVision IDE</a:t>
            </a:r>
            <a:endParaRPr lang="en-IN" dirty="0"/>
          </a:p>
        </p:txBody>
      </p:sp>
    </p:spTree>
    <p:extLst>
      <p:ext uri="{BB962C8B-B14F-4D97-AF65-F5344CB8AC3E}">
        <p14:creationId xmlns:p14="http://schemas.microsoft.com/office/powerpoint/2010/main" val="69315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22D23-4713-D5E6-2C1E-D065171D1D60}"/>
              </a:ext>
            </a:extLst>
          </p:cNvPr>
          <p:cNvSpPr>
            <a:spLocks noGrp="1"/>
          </p:cNvSpPr>
          <p:nvPr>
            <p:ph type="title"/>
          </p:nvPr>
        </p:nvSpPr>
        <p:spPr/>
        <p:txBody>
          <a:bodyPr/>
          <a:lstStyle/>
          <a:p>
            <a:r>
              <a:rPr lang="en-GB" dirty="0"/>
              <a:t>CONCEPTS AND WORKING PRINCIPLE</a:t>
            </a:r>
            <a:endParaRPr lang="en-IN" dirty="0"/>
          </a:p>
        </p:txBody>
      </p:sp>
      <p:sp>
        <p:nvSpPr>
          <p:cNvPr id="3" name="Content Placeholder 2">
            <a:extLst>
              <a:ext uri="{FF2B5EF4-FFF2-40B4-BE49-F238E27FC236}">
                <a16:creationId xmlns:a16="http://schemas.microsoft.com/office/drawing/2014/main" id="{FF7A4BF3-1929-F99A-9053-F35EE6EC666B}"/>
              </a:ext>
            </a:extLst>
          </p:cNvPr>
          <p:cNvSpPr>
            <a:spLocks noGrp="1"/>
          </p:cNvSpPr>
          <p:nvPr>
            <p:ph idx="1"/>
          </p:nvPr>
        </p:nvSpPr>
        <p:spPr/>
        <p:txBody>
          <a:bodyPr/>
          <a:lstStyle/>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Radio Frequency Identification (RFID) is a form of wireless communication that incorporates the use of electromagnetic or electrostatic coupling in the radio frequency portion of the electromagnetic spectrum to uniquely identify an object, an animal, or a person.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It uses radio frequency to search, identify, track, and communicate with items and people. it is a method that is used to track or identify an object by radio transmission uses over the web.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Data digitally encoded in an RFID tag which might be read by the reader. This device work as a tag or label during which data read from tags that are stored in the database through the reader as compared to traditional barcodes and QR codes. It is often read outside the road of sight either passive or active RFID.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There are two types of RFID: Active and Passive, based on whether they have their own independent power source (Active) or use the power from the reader (passive).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53205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22D23-4713-D5E6-2C1E-D065171D1D60}"/>
              </a:ext>
            </a:extLst>
          </p:cNvPr>
          <p:cNvSpPr>
            <a:spLocks noGrp="1"/>
          </p:cNvSpPr>
          <p:nvPr>
            <p:ph type="title"/>
          </p:nvPr>
        </p:nvSpPr>
        <p:spPr/>
        <p:txBody>
          <a:bodyPr/>
          <a:lstStyle/>
          <a:p>
            <a:r>
              <a:rPr lang="en-GB" dirty="0"/>
              <a:t>CONCEPTS AND WORKING PRINCIPLE</a:t>
            </a:r>
            <a:endParaRPr lang="en-IN" dirty="0"/>
          </a:p>
        </p:txBody>
      </p:sp>
      <p:sp>
        <p:nvSpPr>
          <p:cNvPr id="4" name="Content Placeholder 3">
            <a:extLst>
              <a:ext uri="{FF2B5EF4-FFF2-40B4-BE49-F238E27FC236}">
                <a16:creationId xmlns:a16="http://schemas.microsoft.com/office/drawing/2014/main" id="{A4BD0ED4-FBC8-534A-ED77-4CB9A39C97C2}"/>
              </a:ext>
            </a:extLst>
          </p:cNvPr>
          <p:cNvSpPr>
            <a:spLocks noGrp="1"/>
          </p:cNvSpPr>
          <p:nvPr>
            <p:ph sz="half" idx="1"/>
          </p:nvPr>
        </p:nvSpPr>
        <p:spPr/>
        <p:txBody>
          <a:bodyPr/>
          <a:lstStyle/>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Generally, RFID uses radio waves to perform AIDC function. AIDC stands for Automatic Identification and Data Capture technology which performs object identification and collection and mapping of the data.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An antenna is a device which converts power into radio waves which are used for communication between reader and tag. RFID readers retrieve the information from RFID tag which detects the tag and reads or writes the data into the tag. It may include one processor, package, storage and transmitter and receiver unit.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Content Placeholder 5" descr="A diagram of a system&#10;&#10;Description automatically generated">
            <a:extLst>
              <a:ext uri="{FF2B5EF4-FFF2-40B4-BE49-F238E27FC236}">
                <a16:creationId xmlns:a16="http://schemas.microsoft.com/office/drawing/2014/main" id="{1ED5174F-AEB8-0C4F-579F-C8C119F22AE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02400" y="3178716"/>
            <a:ext cx="5080000" cy="1521330"/>
          </a:xfrm>
          <a:prstGeom prst="rect">
            <a:avLst/>
          </a:prstGeom>
          <a:noFill/>
          <a:ln>
            <a:noFill/>
          </a:ln>
        </p:spPr>
      </p:pic>
    </p:spTree>
    <p:extLst>
      <p:ext uri="{BB962C8B-B14F-4D97-AF65-F5344CB8AC3E}">
        <p14:creationId xmlns:p14="http://schemas.microsoft.com/office/powerpoint/2010/main" val="72954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22D23-4713-D5E6-2C1E-D065171D1D60}"/>
              </a:ext>
            </a:extLst>
          </p:cNvPr>
          <p:cNvSpPr>
            <a:spLocks noGrp="1"/>
          </p:cNvSpPr>
          <p:nvPr>
            <p:ph type="title"/>
          </p:nvPr>
        </p:nvSpPr>
        <p:spPr/>
        <p:txBody>
          <a:bodyPr/>
          <a:lstStyle/>
          <a:p>
            <a:r>
              <a:rPr lang="en-GB" dirty="0"/>
              <a:t>CONCEPTS AND WORKING PRINCIPLE</a:t>
            </a:r>
            <a:endParaRPr lang="en-IN" dirty="0"/>
          </a:p>
        </p:txBody>
      </p:sp>
      <p:sp>
        <p:nvSpPr>
          <p:cNvPr id="4" name="Content Placeholder 3">
            <a:extLst>
              <a:ext uri="{FF2B5EF4-FFF2-40B4-BE49-F238E27FC236}">
                <a16:creationId xmlns:a16="http://schemas.microsoft.com/office/drawing/2014/main" id="{A4BD0ED4-FBC8-534A-ED77-4CB9A39C97C2}"/>
              </a:ext>
            </a:extLst>
          </p:cNvPr>
          <p:cNvSpPr>
            <a:spLocks noGrp="1"/>
          </p:cNvSpPr>
          <p:nvPr>
            <p:ph sz="half" idx="1"/>
          </p:nvPr>
        </p:nvSpPr>
        <p:spPr/>
        <p:txBody>
          <a:bodyPr>
            <a:normAutofit lnSpcReduction="10000"/>
          </a:bodyPr>
          <a:lstStyle/>
          <a:p>
            <a:pPr algn="just">
              <a:lnSpc>
                <a:spcPct val="107000"/>
              </a:lnSpc>
              <a:spcAft>
                <a:spcPts val="800"/>
              </a:spcAft>
            </a:pPr>
            <a:r>
              <a:rPr lang="en-IN" sz="1600" kern="100" dirty="0">
                <a:effectLst/>
                <a:ea typeface="Calibri" panose="020F0502020204030204" pitchFamily="34" charset="0"/>
                <a:cs typeface="Times New Roman" panose="02020603050405020304" pitchFamily="18" charset="0"/>
              </a:rPr>
              <a:t>Every RFID system consists of three components: a scanning antenna, a trans-receiver, and a transponder. When the scanning antenna and transceiver are combined, they are referred to as an RFID reader or interrogator. There are two types of RFID readers — fixed readers and mobile readers. The RFID reader is a network-connected device that can be portable or permanently attached. It uses radio waves to transmit signals that activate the tag. Once activated, the tag sends a wave back to the antenna, where it is translated into data.</a:t>
            </a:r>
          </a:p>
          <a:p>
            <a:pPr algn="just">
              <a:lnSpc>
                <a:spcPct val="107000"/>
              </a:lnSpc>
              <a:spcAft>
                <a:spcPts val="800"/>
              </a:spcAft>
            </a:pPr>
            <a:r>
              <a:rPr lang="en-IN" sz="1600" kern="100" dirty="0">
                <a:effectLst/>
                <a:ea typeface="Calibri" panose="020F0502020204030204" pitchFamily="34" charset="0"/>
                <a:cs typeface="Times New Roman" panose="02020603050405020304" pitchFamily="18" charset="0"/>
              </a:rPr>
              <a:t>The transponder is in the RFID tag itself. The read range for RFID tags varies based on factors including the type of tag, type of reader, RFID frequency and interference in the surrounding environment or from other RFID tags and readers. Tags that have a stronger power source also have a longer read range.</a:t>
            </a:r>
          </a:p>
        </p:txBody>
      </p:sp>
      <p:pic>
        <p:nvPicPr>
          <p:cNvPr id="10" name="Content Placeholder 9" descr="A black background with white squares&#10;&#10;Description automatically generated">
            <a:extLst>
              <a:ext uri="{FF2B5EF4-FFF2-40B4-BE49-F238E27FC236}">
                <a16:creationId xmlns:a16="http://schemas.microsoft.com/office/drawing/2014/main" id="{2649119F-58D1-751B-56AB-097AE4FF048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02400" y="2034381"/>
            <a:ext cx="5080000" cy="3810000"/>
          </a:xfrm>
          <a:prstGeom prst="rect">
            <a:avLst/>
          </a:prstGeom>
          <a:solidFill>
            <a:schemeClr val="tx1"/>
          </a:solidFill>
          <a:ln>
            <a:noFill/>
          </a:ln>
        </p:spPr>
      </p:pic>
    </p:spTree>
    <p:extLst>
      <p:ext uri="{BB962C8B-B14F-4D97-AF65-F5344CB8AC3E}">
        <p14:creationId xmlns:p14="http://schemas.microsoft.com/office/powerpoint/2010/main" val="981438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A44B3-37C2-73B1-0E0F-78B847AE12C2}"/>
              </a:ext>
            </a:extLst>
          </p:cNvPr>
          <p:cNvSpPr>
            <a:spLocks noGrp="1"/>
          </p:cNvSpPr>
          <p:nvPr>
            <p:ph type="title"/>
          </p:nvPr>
        </p:nvSpPr>
        <p:spPr/>
        <p:txBody>
          <a:bodyPr/>
          <a:lstStyle/>
          <a:p>
            <a:r>
              <a:rPr lang="en-GB" dirty="0"/>
              <a:t>APPROACH AND METHODOLOGY</a:t>
            </a:r>
            <a:endParaRPr lang="en-IN" dirty="0"/>
          </a:p>
        </p:txBody>
      </p:sp>
      <p:sp>
        <p:nvSpPr>
          <p:cNvPr id="4" name="Content Placeholder 3">
            <a:extLst>
              <a:ext uri="{FF2B5EF4-FFF2-40B4-BE49-F238E27FC236}">
                <a16:creationId xmlns:a16="http://schemas.microsoft.com/office/drawing/2014/main" id="{B4657551-917E-032E-E9EF-340516A83320}"/>
              </a:ext>
            </a:extLst>
          </p:cNvPr>
          <p:cNvSpPr>
            <a:spLocks noGrp="1"/>
          </p:cNvSpPr>
          <p:nvPr>
            <p:ph sz="half" idx="1"/>
          </p:nvPr>
        </p:nvSpPr>
        <p:spPr/>
        <p:txBody>
          <a:bodyPr>
            <a:normAutofit fontScale="85000" lnSpcReduction="20000"/>
          </a:bodyPr>
          <a:lstStyle/>
          <a:p>
            <a:pPr marL="0" indent="0" algn="just">
              <a:lnSpc>
                <a:spcPct val="107000"/>
              </a:lnSpc>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The block diagram shown on the right represents the control system in a diagrammatic form. </a:t>
            </a:r>
            <a:r>
              <a:rPr lang="en-IN" sz="1800" kern="0" dirty="0">
                <a:effectLst/>
                <a:latin typeface="Times New Roman" panose="02020603050405020304" pitchFamily="18" charset="0"/>
                <a:ea typeface="Calibri" panose="020F0502020204030204" pitchFamily="34" charset="0"/>
                <a:cs typeface="Times New Roman" panose="02020603050405020304" pitchFamily="18" charset="0"/>
              </a:rPr>
              <a:t>In other words, it shows the practical representation of a control system. Each element of the control system is represented with a block and the block is the symbolic representation of the transfer function of that element. Here Arduino UNO acts as a central processor for controlling all other components as input/output unit.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The function of each block in the block diagram above is as follows: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RFID Reader: the input block consists of an RFID reader, the tag data card that the reader detects will be sent to the microcontroller.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Block microcontroller, data processor and central controller of the system.</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Once it is verified by the microcontroller, data is stored in the memory unit.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Content Placeholder 5" descr="A diagram of a block diagram&#10;&#10;Description automatically generated">
            <a:extLst>
              <a:ext uri="{FF2B5EF4-FFF2-40B4-BE49-F238E27FC236}">
                <a16:creationId xmlns:a16="http://schemas.microsoft.com/office/drawing/2014/main" id="{BC7DEDF7-7EED-583E-F585-30C32DD321F1}"/>
              </a:ext>
            </a:extLst>
          </p:cNvPr>
          <p:cNvPicPr>
            <a:picLocks noGrp="1" noChangeAspect="1"/>
          </p:cNvPicPr>
          <p:nvPr>
            <p:ph sz="half" idx="2"/>
          </p:nvPr>
        </p:nvPicPr>
        <p:blipFill rotWithShape="1">
          <a:blip r:embed="rId2"/>
          <a:srcRect b="13526"/>
          <a:stretch/>
        </p:blipFill>
        <p:spPr bwMode="auto">
          <a:xfrm>
            <a:off x="6502400" y="3061317"/>
            <a:ext cx="5080000" cy="17561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76686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A44B3-37C2-73B1-0E0F-78B847AE12C2}"/>
              </a:ext>
            </a:extLst>
          </p:cNvPr>
          <p:cNvSpPr>
            <a:spLocks noGrp="1"/>
          </p:cNvSpPr>
          <p:nvPr>
            <p:ph type="title"/>
          </p:nvPr>
        </p:nvSpPr>
        <p:spPr/>
        <p:txBody>
          <a:bodyPr/>
          <a:lstStyle/>
          <a:p>
            <a:r>
              <a:rPr lang="en-GB" dirty="0"/>
              <a:t>APPROACH AND METHODOLOGY</a:t>
            </a:r>
            <a:endParaRPr lang="en-IN" dirty="0"/>
          </a:p>
        </p:txBody>
      </p:sp>
      <p:pic>
        <p:nvPicPr>
          <p:cNvPr id="8" name="Content Placeholder 7" descr="A diagram of a block diagram&#10;&#10;Description automatically generated">
            <a:extLst>
              <a:ext uri="{FF2B5EF4-FFF2-40B4-BE49-F238E27FC236}">
                <a16:creationId xmlns:a16="http://schemas.microsoft.com/office/drawing/2014/main" id="{68F6E0E6-DDB4-161E-3CDE-8824AFFAD028}"/>
              </a:ext>
            </a:extLst>
          </p:cNvPr>
          <p:cNvPicPr>
            <a:picLocks noGrp="1" noChangeAspect="1"/>
          </p:cNvPicPr>
          <p:nvPr>
            <p:ph idx="1"/>
          </p:nvPr>
        </p:nvPicPr>
        <p:blipFill rotWithShape="1">
          <a:blip r:embed="rId2"/>
          <a:srcRect b="13526"/>
          <a:stretch/>
        </p:blipFill>
        <p:spPr bwMode="auto">
          <a:xfrm>
            <a:off x="1110946" y="1705694"/>
            <a:ext cx="9970108" cy="34466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74178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5E074-AF3B-07C6-396B-F469E474FA38}"/>
              </a:ext>
            </a:extLst>
          </p:cNvPr>
          <p:cNvSpPr>
            <a:spLocks noGrp="1"/>
          </p:cNvSpPr>
          <p:nvPr>
            <p:ph type="title"/>
          </p:nvPr>
        </p:nvSpPr>
        <p:spPr/>
        <p:txBody>
          <a:bodyPr/>
          <a:lstStyle/>
          <a:p>
            <a:r>
              <a:rPr lang="en-GB" dirty="0"/>
              <a:t>APPROACH AND METHODOLOGY</a:t>
            </a:r>
            <a:br>
              <a:rPr lang="en-GB" dirty="0"/>
            </a:br>
            <a:r>
              <a:rPr lang="en-GB" dirty="0"/>
              <a:t>PIN DIAGRAMS</a:t>
            </a:r>
            <a:endParaRPr lang="en-IN" dirty="0"/>
          </a:p>
        </p:txBody>
      </p:sp>
      <p:sp>
        <p:nvSpPr>
          <p:cNvPr id="3" name="Text Placeholder 2">
            <a:extLst>
              <a:ext uri="{FF2B5EF4-FFF2-40B4-BE49-F238E27FC236}">
                <a16:creationId xmlns:a16="http://schemas.microsoft.com/office/drawing/2014/main" id="{8C6CB69D-ADD8-CE87-74AC-1FCD78E57333}"/>
              </a:ext>
            </a:extLst>
          </p:cNvPr>
          <p:cNvSpPr>
            <a:spLocks noGrp="1"/>
          </p:cNvSpPr>
          <p:nvPr>
            <p:ph type="body" idx="1"/>
          </p:nvPr>
        </p:nvSpPr>
        <p:spPr/>
        <p:txBody>
          <a:bodyPr/>
          <a:lstStyle/>
          <a:p>
            <a:r>
              <a:rPr lang="en-GB" dirty="0"/>
              <a:t>ARDUINO UNO BOARD</a:t>
            </a:r>
            <a:endParaRPr lang="en-IN" dirty="0"/>
          </a:p>
        </p:txBody>
      </p:sp>
      <p:sp>
        <p:nvSpPr>
          <p:cNvPr id="5" name="Text Placeholder 4">
            <a:extLst>
              <a:ext uri="{FF2B5EF4-FFF2-40B4-BE49-F238E27FC236}">
                <a16:creationId xmlns:a16="http://schemas.microsoft.com/office/drawing/2014/main" id="{894B774B-1724-AD8D-AE54-870FAAD16B10}"/>
              </a:ext>
            </a:extLst>
          </p:cNvPr>
          <p:cNvSpPr>
            <a:spLocks noGrp="1"/>
          </p:cNvSpPr>
          <p:nvPr>
            <p:ph type="body" sz="quarter" idx="3"/>
          </p:nvPr>
        </p:nvSpPr>
        <p:spPr/>
        <p:txBody>
          <a:bodyPr/>
          <a:lstStyle/>
          <a:p>
            <a:r>
              <a:rPr lang="en-GB" dirty="0"/>
              <a:t>RFID RC522</a:t>
            </a:r>
            <a:endParaRPr lang="en-IN" dirty="0"/>
          </a:p>
        </p:txBody>
      </p:sp>
      <p:pic>
        <p:nvPicPr>
          <p:cNvPr id="7" name="Content Placeholder 6" descr="A circuit board with many wires&#10;&#10;Description automatically generated">
            <a:extLst>
              <a:ext uri="{FF2B5EF4-FFF2-40B4-BE49-F238E27FC236}">
                <a16:creationId xmlns:a16="http://schemas.microsoft.com/office/drawing/2014/main" id="{FA7150E8-CAA3-0802-CD2F-668861A23E65}"/>
              </a:ext>
            </a:extLst>
          </p:cNvPr>
          <p:cNvPicPr>
            <a:picLocks noGrp="1" noChangeAspect="1"/>
          </p:cNvPicPr>
          <p:nvPr>
            <p:ph sz="half" idx="2"/>
          </p:nvPr>
        </p:nvPicPr>
        <p:blipFill rotWithShape="1">
          <a:blip r:embed="rId2"/>
          <a:srcRect l="15954" b="6695"/>
          <a:stretch/>
        </p:blipFill>
        <p:spPr bwMode="auto">
          <a:xfrm>
            <a:off x="1460470" y="2717800"/>
            <a:ext cx="4597459" cy="3454400"/>
          </a:xfrm>
          <a:prstGeom prst="rect">
            <a:avLst/>
          </a:prstGeom>
          <a:ln>
            <a:noFill/>
          </a:ln>
          <a:extLst>
            <a:ext uri="{53640926-AAD7-44D8-BBD7-CCE9431645EC}">
              <a14:shadowObscured xmlns:a14="http://schemas.microsoft.com/office/drawing/2010/main"/>
            </a:ext>
          </a:extLst>
        </p:spPr>
      </p:pic>
      <p:pic>
        <p:nvPicPr>
          <p:cNvPr id="8" name="Content Placeholder 7" descr="A blue rectangular electronic device with many colored buttons&#10;&#10;Description automatically generated">
            <a:extLst>
              <a:ext uri="{FF2B5EF4-FFF2-40B4-BE49-F238E27FC236}">
                <a16:creationId xmlns:a16="http://schemas.microsoft.com/office/drawing/2014/main" id="{710AA8EE-1C14-6E8A-3C04-9866B2D89006}"/>
              </a:ext>
            </a:extLst>
          </p:cNvPr>
          <p:cNvPicPr>
            <a:picLocks noGrp="1" noChangeAspect="1"/>
          </p:cNvPicPr>
          <p:nvPr>
            <p:ph sz="quarter" idx="4"/>
          </p:nvPr>
        </p:nvPicPr>
        <p:blipFill rotWithShape="1">
          <a:blip r:embed="rId3"/>
          <a:srcRect l="32573" r="26346" b="6366"/>
          <a:stretch/>
        </p:blipFill>
        <p:spPr bwMode="auto">
          <a:xfrm>
            <a:off x="8180325" y="2717800"/>
            <a:ext cx="1724150" cy="3454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25738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F5A21-09AC-85CD-AEDC-C38B2FA4E30A}"/>
              </a:ext>
            </a:extLst>
          </p:cNvPr>
          <p:cNvSpPr>
            <a:spLocks noGrp="1"/>
          </p:cNvSpPr>
          <p:nvPr>
            <p:ph type="title"/>
          </p:nvPr>
        </p:nvSpPr>
        <p:spPr/>
        <p:txBody>
          <a:bodyPr/>
          <a:lstStyle/>
          <a:p>
            <a:r>
              <a:rPr lang="en-GB" dirty="0"/>
              <a:t>TITLE</a:t>
            </a:r>
            <a:endParaRPr lang="en-IN" dirty="0"/>
          </a:p>
        </p:txBody>
      </p:sp>
      <p:sp>
        <p:nvSpPr>
          <p:cNvPr id="3" name="Content Placeholder 2">
            <a:extLst>
              <a:ext uri="{FF2B5EF4-FFF2-40B4-BE49-F238E27FC236}">
                <a16:creationId xmlns:a16="http://schemas.microsoft.com/office/drawing/2014/main" id="{898FAD22-C1F6-9A67-293A-D74DCD186EFA}"/>
              </a:ext>
            </a:extLst>
          </p:cNvPr>
          <p:cNvSpPr>
            <a:spLocks noGrp="1"/>
          </p:cNvSpPr>
          <p:nvPr>
            <p:ph idx="1"/>
          </p:nvPr>
        </p:nvSpPr>
        <p:spPr/>
        <p:txBody>
          <a:bodyPr/>
          <a:lstStyle/>
          <a:p>
            <a:r>
              <a:rPr lang="en-IN" dirty="0"/>
              <a:t>Microprocessor-based Automatic Attendance Recorder using Radio Frequency Identification (RFID)</a:t>
            </a:r>
          </a:p>
          <a:p>
            <a:r>
              <a:rPr lang="en-IN" dirty="0"/>
              <a:t>Group Members</a:t>
            </a:r>
          </a:p>
          <a:p>
            <a:pPr lvl="1">
              <a:buFont typeface="Wingdings" panose="05000000000000000000" pitchFamily="2" charset="2"/>
              <a:buChar char="§"/>
            </a:pPr>
            <a:r>
              <a:rPr lang="en-IN" i="0" dirty="0"/>
              <a:t>Prem </a:t>
            </a:r>
            <a:r>
              <a:rPr lang="en-IN" i="0" dirty="0" err="1"/>
              <a:t>Lohia</a:t>
            </a:r>
            <a:r>
              <a:rPr lang="en-IN" i="0" dirty="0"/>
              <a:t> (RA2211029010007)</a:t>
            </a:r>
          </a:p>
          <a:p>
            <a:pPr lvl="1">
              <a:buFont typeface="Wingdings" panose="05000000000000000000" pitchFamily="2" charset="2"/>
              <a:buChar char="§"/>
            </a:pPr>
            <a:r>
              <a:rPr lang="en-IN" i="0" dirty="0"/>
              <a:t>Chiranjeev Kumar (RA2211029010019)</a:t>
            </a:r>
          </a:p>
          <a:p>
            <a:pPr lvl="1">
              <a:buFont typeface="Wingdings" panose="05000000000000000000" pitchFamily="2" charset="2"/>
              <a:buChar char="§"/>
            </a:pPr>
            <a:r>
              <a:rPr lang="en-IN" i="0" dirty="0" err="1"/>
              <a:t>Kartikey</a:t>
            </a:r>
            <a:r>
              <a:rPr lang="en-IN" i="0" dirty="0"/>
              <a:t> Mishra (RA2211029010022)</a:t>
            </a:r>
          </a:p>
          <a:p>
            <a:pPr lvl="1">
              <a:buFont typeface="Wingdings" panose="05000000000000000000" pitchFamily="2" charset="2"/>
              <a:buChar char="§"/>
            </a:pPr>
            <a:r>
              <a:rPr lang="en-IN" i="0" dirty="0"/>
              <a:t>Anitej Mishra (RA2211029010023)</a:t>
            </a:r>
            <a:endParaRPr lang="en-IN" dirty="0"/>
          </a:p>
          <a:p>
            <a:r>
              <a:rPr lang="en-IN" dirty="0"/>
              <a:t>Course: Computer Organization and Architecture-21CSS201T</a:t>
            </a:r>
          </a:p>
          <a:p>
            <a:r>
              <a:rPr lang="en-IN" i="0" dirty="0"/>
              <a:t>Faculty: Dr</a:t>
            </a:r>
            <a:r>
              <a:rPr lang="en-IN" dirty="0"/>
              <a:t> S. Ramesh</a:t>
            </a:r>
            <a:endParaRPr lang="en-IN" i="0" dirty="0"/>
          </a:p>
        </p:txBody>
      </p:sp>
    </p:spTree>
    <p:extLst>
      <p:ext uri="{BB962C8B-B14F-4D97-AF65-F5344CB8AC3E}">
        <p14:creationId xmlns:p14="http://schemas.microsoft.com/office/powerpoint/2010/main" val="1903481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5E074-AF3B-07C6-396B-F469E474FA38}"/>
              </a:ext>
            </a:extLst>
          </p:cNvPr>
          <p:cNvSpPr>
            <a:spLocks noGrp="1"/>
          </p:cNvSpPr>
          <p:nvPr>
            <p:ph type="title"/>
          </p:nvPr>
        </p:nvSpPr>
        <p:spPr/>
        <p:txBody>
          <a:bodyPr/>
          <a:lstStyle/>
          <a:p>
            <a:r>
              <a:rPr lang="en-GB" dirty="0"/>
              <a:t>APPROACH AND METHODOLOGY</a:t>
            </a:r>
            <a:br>
              <a:rPr lang="en-GB" dirty="0"/>
            </a:br>
            <a:r>
              <a:rPr lang="en-GB" dirty="0"/>
              <a:t>PIN DIAGRAMS</a:t>
            </a:r>
            <a:endParaRPr lang="en-IN" dirty="0"/>
          </a:p>
        </p:txBody>
      </p:sp>
      <p:sp>
        <p:nvSpPr>
          <p:cNvPr id="3" name="Text Placeholder 2">
            <a:extLst>
              <a:ext uri="{FF2B5EF4-FFF2-40B4-BE49-F238E27FC236}">
                <a16:creationId xmlns:a16="http://schemas.microsoft.com/office/drawing/2014/main" id="{8C6CB69D-ADD8-CE87-74AC-1FCD78E57333}"/>
              </a:ext>
            </a:extLst>
          </p:cNvPr>
          <p:cNvSpPr>
            <a:spLocks noGrp="1"/>
          </p:cNvSpPr>
          <p:nvPr>
            <p:ph type="body" idx="1"/>
          </p:nvPr>
        </p:nvSpPr>
        <p:spPr/>
        <p:txBody>
          <a:bodyPr/>
          <a:lstStyle/>
          <a:p>
            <a:r>
              <a:rPr lang="en-GB" dirty="0"/>
              <a:t>SD CARD MODULE</a:t>
            </a:r>
            <a:endParaRPr lang="en-IN" dirty="0"/>
          </a:p>
        </p:txBody>
      </p:sp>
      <p:sp>
        <p:nvSpPr>
          <p:cNvPr id="5" name="Text Placeholder 4">
            <a:extLst>
              <a:ext uri="{FF2B5EF4-FFF2-40B4-BE49-F238E27FC236}">
                <a16:creationId xmlns:a16="http://schemas.microsoft.com/office/drawing/2014/main" id="{894B774B-1724-AD8D-AE54-870FAAD16B10}"/>
              </a:ext>
            </a:extLst>
          </p:cNvPr>
          <p:cNvSpPr>
            <a:spLocks noGrp="1"/>
          </p:cNvSpPr>
          <p:nvPr>
            <p:ph type="body" sz="quarter" idx="3"/>
          </p:nvPr>
        </p:nvSpPr>
        <p:spPr/>
        <p:txBody>
          <a:bodyPr/>
          <a:lstStyle/>
          <a:p>
            <a:r>
              <a:rPr lang="en-GB" dirty="0"/>
              <a:t>RTC MODULE</a:t>
            </a:r>
            <a:endParaRPr lang="en-IN" dirty="0"/>
          </a:p>
        </p:txBody>
      </p:sp>
      <p:pic>
        <p:nvPicPr>
          <p:cNvPr id="9" name="Content Placeholder 8" descr="A blue circuit board with many wires&#10;&#10;Description automatically generated">
            <a:extLst>
              <a:ext uri="{FF2B5EF4-FFF2-40B4-BE49-F238E27FC236}">
                <a16:creationId xmlns:a16="http://schemas.microsoft.com/office/drawing/2014/main" id="{3153B243-C1DE-4EA8-D467-2D8DC64BBBA6}"/>
              </a:ext>
            </a:extLst>
          </p:cNvPr>
          <p:cNvPicPr>
            <a:picLocks noGrp="1" noChangeAspect="1"/>
          </p:cNvPicPr>
          <p:nvPr>
            <p:ph sz="half" idx="2"/>
          </p:nvPr>
        </p:nvPicPr>
        <p:blipFill rotWithShape="1">
          <a:blip r:embed="rId2"/>
          <a:srcRect l="22070" t="5785" r="7812" b="13912"/>
          <a:stretch/>
        </p:blipFill>
        <p:spPr bwMode="auto">
          <a:xfrm>
            <a:off x="2695611" y="2717800"/>
            <a:ext cx="2127177" cy="3454400"/>
          </a:xfrm>
          <a:prstGeom prst="rect">
            <a:avLst/>
          </a:prstGeom>
          <a:ln>
            <a:noFill/>
          </a:ln>
          <a:extLst>
            <a:ext uri="{53640926-AAD7-44D8-BBD7-CCE9431645EC}">
              <a14:shadowObscured xmlns:a14="http://schemas.microsoft.com/office/drawing/2010/main"/>
            </a:ext>
          </a:extLst>
        </p:spPr>
      </p:pic>
      <p:pic>
        <p:nvPicPr>
          <p:cNvPr id="12" name="Content Placeholder 11" descr="A blue circuit board with white text&#10;&#10;Description automatically generated">
            <a:extLst>
              <a:ext uri="{FF2B5EF4-FFF2-40B4-BE49-F238E27FC236}">
                <a16:creationId xmlns:a16="http://schemas.microsoft.com/office/drawing/2014/main" id="{E948388B-94E8-EBC2-A0AD-164FDF704DD4}"/>
              </a:ext>
            </a:extLst>
          </p:cNvPr>
          <p:cNvPicPr>
            <a:picLocks noGrp="1" noChangeAspect="1"/>
          </p:cNvPicPr>
          <p:nvPr>
            <p:ph sz="quarter" idx="4"/>
          </p:nvPr>
        </p:nvPicPr>
        <p:blipFill rotWithShape="1">
          <a:blip r:embed="rId3"/>
          <a:srcRect l="13428" t="10953" r="4277" b="23583"/>
          <a:stretch/>
        </p:blipFill>
        <p:spPr bwMode="auto">
          <a:xfrm>
            <a:off x="6502400" y="3390431"/>
            <a:ext cx="5080000" cy="210913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78159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5E074-AF3B-07C6-396B-F469E474FA38}"/>
              </a:ext>
            </a:extLst>
          </p:cNvPr>
          <p:cNvSpPr>
            <a:spLocks noGrp="1"/>
          </p:cNvSpPr>
          <p:nvPr>
            <p:ph type="title"/>
          </p:nvPr>
        </p:nvSpPr>
        <p:spPr/>
        <p:txBody>
          <a:bodyPr/>
          <a:lstStyle/>
          <a:p>
            <a:r>
              <a:rPr lang="en-GB" dirty="0"/>
              <a:t>APPROACH AND METHODOLOGY</a:t>
            </a:r>
            <a:br>
              <a:rPr lang="en-GB" dirty="0"/>
            </a:br>
            <a:r>
              <a:rPr lang="en-GB" dirty="0"/>
              <a:t>PIN DIAGRAMS</a:t>
            </a:r>
            <a:endParaRPr lang="en-IN" dirty="0"/>
          </a:p>
        </p:txBody>
      </p:sp>
      <p:sp>
        <p:nvSpPr>
          <p:cNvPr id="3" name="Text Placeholder 2">
            <a:extLst>
              <a:ext uri="{FF2B5EF4-FFF2-40B4-BE49-F238E27FC236}">
                <a16:creationId xmlns:a16="http://schemas.microsoft.com/office/drawing/2014/main" id="{8C6CB69D-ADD8-CE87-74AC-1FCD78E57333}"/>
              </a:ext>
            </a:extLst>
          </p:cNvPr>
          <p:cNvSpPr>
            <a:spLocks noGrp="1"/>
          </p:cNvSpPr>
          <p:nvPr>
            <p:ph type="body" idx="1"/>
          </p:nvPr>
        </p:nvSpPr>
        <p:spPr/>
        <p:txBody>
          <a:bodyPr/>
          <a:lstStyle/>
          <a:p>
            <a:r>
              <a:rPr lang="en-GB" dirty="0"/>
              <a:t>LCD DISPLAY</a:t>
            </a:r>
            <a:endParaRPr lang="en-IN" dirty="0"/>
          </a:p>
        </p:txBody>
      </p:sp>
      <p:sp>
        <p:nvSpPr>
          <p:cNvPr id="5" name="Text Placeholder 4">
            <a:extLst>
              <a:ext uri="{FF2B5EF4-FFF2-40B4-BE49-F238E27FC236}">
                <a16:creationId xmlns:a16="http://schemas.microsoft.com/office/drawing/2014/main" id="{894B774B-1724-AD8D-AE54-870FAAD16B10}"/>
              </a:ext>
            </a:extLst>
          </p:cNvPr>
          <p:cNvSpPr>
            <a:spLocks noGrp="1"/>
          </p:cNvSpPr>
          <p:nvPr>
            <p:ph type="body" sz="quarter" idx="3"/>
          </p:nvPr>
        </p:nvSpPr>
        <p:spPr/>
        <p:txBody>
          <a:bodyPr/>
          <a:lstStyle/>
          <a:p>
            <a:endParaRPr lang="en-IN" dirty="0"/>
          </a:p>
        </p:txBody>
      </p:sp>
      <p:pic>
        <p:nvPicPr>
          <p:cNvPr id="10" name="Content Placeholder 9" descr="A screen shot of a computer&#10;&#10;Description automatically generated">
            <a:extLst>
              <a:ext uri="{FF2B5EF4-FFF2-40B4-BE49-F238E27FC236}">
                <a16:creationId xmlns:a16="http://schemas.microsoft.com/office/drawing/2014/main" id="{ED54F6A2-C536-94D5-610B-AE73BBFA5158}"/>
              </a:ext>
            </a:extLst>
          </p:cNvPr>
          <p:cNvPicPr>
            <a:picLocks noGrp="1" noChangeAspect="1"/>
          </p:cNvPicPr>
          <p:nvPr>
            <p:ph sz="half" idx="2"/>
          </p:nvPr>
        </p:nvPicPr>
        <p:blipFill rotWithShape="1">
          <a:blip r:embed="rId2"/>
          <a:srcRect l="14757" t="8087" r="3080" b="11457"/>
          <a:stretch/>
        </p:blipFill>
        <p:spPr bwMode="auto">
          <a:xfrm>
            <a:off x="3905647" y="2878458"/>
            <a:ext cx="4990306" cy="313308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42675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A44B3-37C2-73B1-0E0F-78B847AE12C2}"/>
              </a:ext>
            </a:extLst>
          </p:cNvPr>
          <p:cNvSpPr>
            <a:spLocks noGrp="1"/>
          </p:cNvSpPr>
          <p:nvPr>
            <p:ph type="title"/>
          </p:nvPr>
        </p:nvSpPr>
        <p:spPr/>
        <p:txBody>
          <a:bodyPr/>
          <a:lstStyle/>
          <a:p>
            <a:r>
              <a:rPr lang="en-GB" dirty="0"/>
              <a:t>APPROACH AND METHODOLOGY</a:t>
            </a:r>
            <a:endParaRPr lang="en-IN" dirty="0"/>
          </a:p>
        </p:txBody>
      </p:sp>
      <p:sp>
        <p:nvSpPr>
          <p:cNvPr id="4" name="Content Placeholder 3">
            <a:extLst>
              <a:ext uri="{FF2B5EF4-FFF2-40B4-BE49-F238E27FC236}">
                <a16:creationId xmlns:a16="http://schemas.microsoft.com/office/drawing/2014/main" id="{B4657551-917E-032E-E9EF-340516A83320}"/>
              </a:ext>
            </a:extLst>
          </p:cNvPr>
          <p:cNvSpPr>
            <a:spLocks noGrp="1"/>
          </p:cNvSpPr>
          <p:nvPr>
            <p:ph idx="1"/>
          </p:nvPr>
        </p:nvSpPr>
        <p:spPr/>
        <p:txBody>
          <a:bodyPr>
            <a:normAutofit fontScale="92500" lnSpcReduction="20000"/>
          </a:bodyPr>
          <a:lstStyle/>
          <a:p>
            <a:pPr marL="0" indent="0" algn="just">
              <a:lnSpc>
                <a:spcPct val="107000"/>
              </a:lnSpc>
              <a:spcAft>
                <a:spcPts val="800"/>
              </a:spcAft>
              <a:buNone/>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Program Explanation</a:t>
            </a:r>
          </a:p>
          <a:p>
            <a:pPr marL="342900" indent="-342900" algn="just">
              <a:lnSpc>
                <a:spcPct val="107000"/>
              </a:lnSpc>
              <a:spcAft>
                <a:spcPts val="800"/>
              </a:spcAft>
              <a:buFont typeface="+mj-lt"/>
              <a:buAutoNum type="arabicPeriod"/>
            </a:pP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To program for RFID based attendance system, we first need to include header files and define input and output pin and variables.</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07000"/>
              </a:lnSpc>
              <a:spcAft>
                <a:spcPts val="800"/>
              </a:spcAft>
              <a:buFont typeface="+mj-lt"/>
              <a:buAutoNum type="arabicPeriod"/>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After this we need to create a function for delay.</a:t>
            </a:r>
          </a:p>
          <a:p>
            <a:pPr marL="342900" indent="-342900" algn="just">
              <a:lnSpc>
                <a:spcPct val="107000"/>
              </a:lnSpc>
              <a:spcAft>
                <a:spcPts val="800"/>
              </a:spcAft>
              <a:buFont typeface="+mj-lt"/>
              <a:buAutoNum type="arabicPeriod"/>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Then we make some function for LCD and initialize LCD function,</a:t>
            </a:r>
          </a:p>
          <a:p>
            <a:pPr marL="342900" indent="-342900" algn="just">
              <a:lnSpc>
                <a:spcPct val="107000"/>
              </a:lnSpc>
              <a:spcAft>
                <a:spcPts val="800"/>
              </a:spcAft>
              <a:buFont typeface="+mj-lt"/>
              <a:buAutoNum type="arabicPeriod"/>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Here we have some function that we have used in our program. In this we have configured 9600bps baud rate at 11.0592MHz Crystal Frequency. We are monitoring the SBUF register for receiving data.</a:t>
            </a:r>
          </a:p>
          <a:p>
            <a:pPr marL="342900" indent="-342900" algn="just">
              <a:lnSpc>
                <a:spcPct val="107000"/>
              </a:lnSpc>
              <a:spcAft>
                <a:spcPts val="800"/>
              </a:spcAft>
              <a:buFont typeface="+mj-lt"/>
              <a:buAutoNum type="arabicPeriod"/>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After this in main program, we have initialized LCD and UART and then we read the output of RFID when any one tag is on it. We will store this string in an array and then match with predefined array data.</a:t>
            </a:r>
          </a:p>
          <a:p>
            <a:pPr marL="342900" indent="-342900" algn="just">
              <a:lnSpc>
                <a:spcPct val="107000"/>
              </a:lnSpc>
              <a:spcAft>
                <a:spcPts val="800"/>
              </a:spcAft>
              <a:buFont typeface="+mj-lt"/>
              <a:buAutoNum type="arabicPeriod"/>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If a match occurs, then controller increases the attendance by one. Else the buzzer runs continuously, and LCD shows an invalid card error message.</a:t>
            </a:r>
          </a:p>
        </p:txBody>
      </p:sp>
    </p:spTree>
    <p:extLst>
      <p:ext uri="{BB962C8B-B14F-4D97-AF65-F5344CB8AC3E}">
        <p14:creationId xmlns:p14="http://schemas.microsoft.com/office/powerpoint/2010/main" val="1424724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C230-E6FA-EA06-45FE-B98E23F01969}"/>
              </a:ext>
            </a:extLst>
          </p:cNvPr>
          <p:cNvSpPr>
            <a:spLocks noGrp="1"/>
          </p:cNvSpPr>
          <p:nvPr>
            <p:ph type="title"/>
          </p:nvPr>
        </p:nvSpPr>
        <p:spPr/>
        <p:txBody>
          <a:bodyPr/>
          <a:lstStyle/>
          <a:p>
            <a:r>
              <a:rPr lang="en-GB" dirty="0"/>
              <a:t>OUTPUT</a:t>
            </a:r>
            <a:endParaRPr lang="en-IN" dirty="0"/>
          </a:p>
        </p:txBody>
      </p:sp>
      <p:sp>
        <p:nvSpPr>
          <p:cNvPr id="4" name="Content Placeholder 3">
            <a:extLst>
              <a:ext uri="{FF2B5EF4-FFF2-40B4-BE49-F238E27FC236}">
                <a16:creationId xmlns:a16="http://schemas.microsoft.com/office/drawing/2014/main" id="{9B250A9B-8F80-CCAA-3687-F43FE1866E4E}"/>
              </a:ext>
            </a:extLst>
          </p:cNvPr>
          <p:cNvSpPr>
            <a:spLocks noGrp="1"/>
          </p:cNvSpPr>
          <p:nvPr>
            <p:ph sz="half" idx="1"/>
          </p:nvPr>
        </p:nvSpPr>
        <p:spPr/>
        <p:txBody>
          <a:bodyPr>
            <a:normAutofit/>
          </a:bodyPr>
          <a:lstStyle/>
          <a:p>
            <a:r>
              <a:rPr lang="en-IN" sz="2400" dirty="0">
                <a:effectLst/>
                <a:ea typeface="Calibri" panose="020F0502020204030204" pitchFamily="34" charset="0"/>
                <a:cs typeface="Times New Roman" panose="02020603050405020304" pitchFamily="18" charset="0"/>
              </a:rPr>
              <a:t>In this phase, the communication between software and hardware is observed in serial monitor with 115200 baud. After the code is compiled, the serial monitor will list the database including the students’ names and their matric numbers which is stored inside the microSD card.</a:t>
            </a:r>
            <a:endParaRPr lang="en-IN" sz="3600" dirty="0"/>
          </a:p>
        </p:txBody>
      </p:sp>
      <p:pic>
        <p:nvPicPr>
          <p:cNvPr id="9" name="Content Placeholder 5">
            <a:extLst>
              <a:ext uri="{FF2B5EF4-FFF2-40B4-BE49-F238E27FC236}">
                <a16:creationId xmlns:a16="http://schemas.microsoft.com/office/drawing/2014/main" id="{645E74BD-FF33-74CD-D844-F81BDDCE78E6}"/>
              </a:ext>
            </a:extLst>
          </p:cNvPr>
          <p:cNvPicPr>
            <a:picLocks noGrp="1" noChangeAspect="1"/>
          </p:cNvPicPr>
          <p:nvPr>
            <p:ph sz="half" idx="2"/>
          </p:nvPr>
        </p:nvPicPr>
        <p:blipFill rotWithShape="1">
          <a:blip r:embed="rId2"/>
          <a:srcRect l="4649" r="15668" b="37552"/>
          <a:stretch/>
        </p:blipFill>
        <p:spPr>
          <a:xfrm>
            <a:off x="6632721" y="1706880"/>
            <a:ext cx="4949680" cy="2841933"/>
          </a:xfrm>
          <a:prstGeom prst="rect">
            <a:avLst/>
          </a:prstGeom>
        </p:spPr>
      </p:pic>
    </p:spTree>
    <p:extLst>
      <p:ext uri="{BB962C8B-B14F-4D97-AF65-F5344CB8AC3E}">
        <p14:creationId xmlns:p14="http://schemas.microsoft.com/office/powerpoint/2010/main" val="354366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C230-E6FA-EA06-45FE-B98E23F01969}"/>
              </a:ext>
            </a:extLst>
          </p:cNvPr>
          <p:cNvSpPr>
            <a:spLocks noGrp="1"/>
          </p:cNvSpPr>
          <p:nvPr>
            <p:ph type="title"/>
          </p:nvPr>
        </p:nvSpPr>
        <p:spPr/>
        <p:txBody>
          <a:bodyPr/>
          <a:lstStyle/>
          <a:p>
            <a:r>
              <a:rPr lang="en-GB" dirty="0"/>
              <a:t>OUTPUT</a:t>
            </a:r>
            <a:endParaRPr lang="en-IN" dirty="0"/>
          </a:p>
        </p:txBody>
      </p:sp>
      <p:sp>
        <p:nvSpPr>
          <p:cNvPr id="4" name="Content Placeholder 3">
            <a:extLst>
              <a:ext uri="{FF2B5EF4-FFF2-40B4-BE49-F238E27FC236}">
                <a16:creationId xmlns:a16="http://schemas.microsoft.com/office/drawing/2014/main" id="{9B250A9B-8F80-CCAA-3687-F43FE1866E4E}"/>
              </a:ext>
            </a:extLst>
          </p:cNvPr>
          <p:cNvSpPr>
            <a:spLocks noGrp="1"/>
          </p:cNvSpPr>
          <p:nvPr>
            <p:ph sz="half" idx="1"/>
          </p:nvPr>
        </p:nvSpPr>
        <p:spPr/>
        <p:txBody>
          <a:bodyPr>
            <a:normAutofit/>
          </a:bodyPr>
          <a:lstStyle/>
          <a:p>
            <a:pPr>
              <a:lnSpc>
                <a:spcPct val="107000"/>
              </a:lnSpc>
              <a:spcAft>
                <a:spcPts val="800"/>
              </a:spcAft>
            </a:pPr>
            <a:r>
              <a:rPr lang="en-IN" sz="1800" kern="100" dirty="0">
                <a:effectLst/>
                <a:ea typeface="Calibri" panose="020F0502020204030204" pitchFamily="34" charset="0"/>
                <a:cs typeface="Times New Roman" panose="02020603050405020304" pitchFamily="18" charset="0"/>
              </a:rPr>
              <a:t>After swiping an RFID card, the serial monitor will list down a few additional things which are ID card number in hexadecimal and decimal, name together with matric number of card’s owner and scanning condition. If the card is set/ stored in the database, the serial monitor will show “ID in Database” as shown in the upper figure but if the card is not set/stored, it will show “Not in Database” as shown in the lower figure.</a:t>
            </a:r>
          </a:p>
        </p:txBody>
      </p:sp>
      <p:pic>
        <p:nvPicPr>
          <p:cNvPr id="6" name="Content Placeholder 5">
            <a:extLst>
              <a:ext uri="{FF2B5EF4-FFF2-40B4-BE49-F238E27FC236}">
                <a16:creationId xmlns:a16="http://schemas.microsoft.com/office/drawing/2014/main" id="{512E2DE2-2241-D980-CD15-56F9170C30D7}"/>
              </a:ext>
            </a:extLst>
          </p:cNvPr>
          <p:cNvPicPr>
            <a:picLocks noGrp="1" noChangeAspect="1"/>
          </p:cNvPicPr>
          <p:nvPr>
            <p:ph sz="half" idx="2"/>
          </p:nvPr>
        </p:nvPicPr>
        <p:blipFill rotWithShape="1">
          <a:blip r:embed="rId2"/>
          <a:srcRect r="24713" b="59208"/>
          <a:stretch/>
        </p:blipFill>
        <p:spPr>
          <a:xfrm>
            <a:off x="6400801" y="1706880"/>
            <a:ext cx="2751825" cy="2386692"/>
          </a:xfrm>
          <a:prstGeom prst="rect">
            <a:avLst/>
          </a:prstGeom>
        </p:spPr>
      </p:pic>
      <p:pic>
        <p:nvPicPr>
          <p:cNvPr id="7" name="Picture 6">
            <a:extLst>
              <a:ext uri="{FF2B5EF4-FFF2-40B4-BE49-F238E27FC236}">
                <a16:creationId xmlns:a16="http://schemas.microsoft.com/office/drawing/2014/main" id="{744ED2EE-E875-4220-AAF5-B8009792D5FE}"/>
              </a:ext>
            </a:extLst>
          </p:cNvPr>
          <p:cNvPicPr>
            <a:picLocks noChangeAspect="1"/>
          </p:cNvPicPr>
          <p:nvPr/>
        </p:nvPicPr>
        <p:blipFill rotWithShape="1">
          <a:blip r:embed="rId2"/>
          <a:srcRect t="47112" r="23839" b="18489"/>
          <a:stretch/>
        </p:blipFill>
        <p:spPr>
          <a:xfrm>
            <a:off x="8611822" y="4271484"/>
            <a:ext cx="3197740" cy="2311879"/>
          </a:xfrm>
          <a:prstGeom prst="rect">
            <a:avLst/>
          </a:prstGeom>
        </p:spPr>
      </p:pic>
    </p:spTree>
    <p:extLst>
      <p:ext uri="{BB962C8B-B14F-4D97-AF65-F5344CB8AC3E}">
        <p14:creationId xmlns:p14="http://schemas.microsoft.com/office/powerpoint/2010/main" val="1058152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C230-E6FA-EA06-45FE-B98E23F01969}"/>
              </a:ext>
            </a:extLst>
          </p:cNvPr>
          <p:cNvSpPr>
            <a:spLocks noGrp="1"/>
          </p:cNvSpPr>
          <p:nvPr>
            <p:ph type="title"/>
          </p:nvPr>
        </p:nvSpPr>
        <p:spPr/>
        <p:txBody>
          <a:bodyPr/>
          <a:lstStyle/>
          <a:p>
            <a:r>
              <a:rPr lang="en-GB" dirty="0"/>
              <a:t>OUTPUT</a:t>
            </a:r>
            <a:endParaRPr lang="en-IN" dirty="0"/>
          </a:p>
        </p:txBody>
      </p:sp>
      <p:sp>
        <p:nvSpPr>
          <p:cNvPr id="4" name="Content Placeholder 3">
            <a:extLst>
              <a:ext uri="{FF2B5EF4-FFF2-40B4-BE49-F238E27FC236}">
                <a16:creationId xmlns:a16="http://schemas.microsoft.com/office/drawing/2014/main" id="{9B250A9B-8F80-CCAA-3687-F43FE1866E4E}"/>
              </a:ext>
            </a:extLst>
          </p:cNvPr>
          <p:cNvSpPr>
            <a:spLocks noGrp="1"/>
          </p:cNvSpPr>
          <p:nvPr>
            <p:ph sz="half" idx="1"/>
          </p:nvPr>
        </p:nvSpPr>
        <p:spPr/>
        <p:txBody>
          <a:bodyPr>
            <a:normAutofit/>
          </a:bodyPr>
          <a:lstStyle/>
          <a:p>
            <a:r>
              <a:rPr lang="en-IN" sz="1800" dirty="0">
                <a:effectLst/>
                <a:ea typeface="Calibri" panose="020F0502020204030204" pitchFamily="34" charset="0"/>
              </a:rPr>
              <a:t>Final Phase </a:t>
            </a:r>
          </a:p>
          <a:p>
            <a:pPr marL="0" indent="0">
              <a:buNone/>
            </a:pPr>
            <a:r>
              <a:rPr lang="en-IN" sz="1800" kern="100" dirty="0">
                <a:effectLst/>
                <a:ea typeface="Calibri" panose="020F0502020204030204" pitchFamily="34" charset="0"/>
                <a:cs typeface="Times New Roman" panose="02020603050405020304" pitchFamily="18" charset="0"/>
              </a:rPr>
              <a:t>After finishing the initial phase, the development of prototype will proceed to the most crucial part which is updated the database. From that, a few additional features must be added which are Real Time Clock (RTC) to save the attendance date/time, switches to change the state of the system and 2500 </a:t>
            </a:r>
            <a:r>
              <a:rPr lang="en-IN" sz="1800" kern="100" dirty="0" err="1">
                <a:effectLst/>
                <a:ea typeface="Calibri" panose="020F0502020204030204" pitchFamily="34" charset="0"/>
                <a:cs typeface="Times New Roman" panose="02020603050405020304" pitchFamily="18" charset="0"/>
              </a:rPr>
              <a:t>mAh</a:t>
            </a:r>
            <a:r>
              <a:rPr lang="en-IN" sz="1800" kern="100" dirty="0">
                <a:effectLst/>
                <a:ea typeface="Calibri" panose="020F0502020204030204" pitchFamily="34" charset="0"/>
                <a:cs typeface="Times New Roman" panose="02020603050405020304" pitchFamily="18" charset="0"/>
              </a:rPr>
              <a:t> power bank as a power source of this device. The table on the right shows the additional module arrangement inside the prototype.</a:t>
            </a:r>
          </a:p>
          <a:p>
            <a:r>
              <a:rPr lang="en-IN" sz="1800" kern="100" dirty="0">
                <a:effectLst/>
                <a:ea typeface="Calibri" panose="020F0502020204030204" pitchFamily="34" charset="0"/>
                <a:cs typeface="Times New Roman" panose="02020603050405020304" pitchFamily="18" charset="0"/>
              </a:rPr>
              <a:t>For the software part, an additional task needs to be programmed. The updated database will be created in text.csv file and save inside the microSD card. </a:t>
            </a:r>
          </a:p>
        </p:txBody>
      </p:sp>
      <p:pic>
        <p:nvPicPr>
          <p:cNvPr id="8" name="Content Placeholder 7">
            <a:extLst>
              <a:ext uri="{FF2B5EF4-FFF2-40B4-BE49-F238E27FC236}">
                <a16:creationId xmlns:a16="http://schemas.microsoft.com/office/drawing/2014/main" id="{13BF5F57-F125-7D27-68F6-B0000CDC9872}"/>
              </a:ext>
            </a:extLst>
          </p:cNvPr>
          <p:cNvPicPr>
            <a:picLocks noGrp="1" noChangeAspect="1"/>
          </p:cNvPicPr>
          <p:nvPr>
            <p:ph sz="half" idx="2"/>
          </p:nvPr>
        </p:nvPicPr>
        <p:blipFill rotWithShape="1">
          <a:blip r:embed="rId2"/>
          <a:srcRect t="3510"/>
          <a:stretch/>
        </p:blipFill>
        <p:spPr>
          <a:xfrm>
            <a:off x="7720642" y="1704620"/>
            <a:ext cx="3252157" cy="4878743"/>
          </a:xfrm>
          <a:prstGeom prst="rect">
            <a:avLst/>
          </a:prstGeom>
        </p:spPr>
      </p:pic>
    </p:spTree>
    <p:extLst>
      <p:ext uri="{BB962C8B-B14F-4D97-AF65-F5344CB8AC3E}">
        <p14:creationId xmlns:p14="http://schemas.microsoft.com/office/powerpoint/2010/main" val="2009685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3A5A-A6BE-B2A5-99F4-B4B849F72051}"/>
              </a:ext>
            </a:extLst>
          </p:cNvPr>
          <p:cNvSpPr>
            <a:spLocks noGrp="1"/>
          </p:cNvSpPr>
          <p:nvPr>
            <p:ph type="title"/>
          </p:nvPr>
        </p:nvSpPr>
        <p:spPr/>
        <p:txBody>
          <a:bodyPr/>
          <a:lstStyle/>
          <a:p>
            <a:r>
              <a:rPr lang="en-GB" dirty="0"/>
              <a:t>CONCLUSION</a:t>
            </a:r>
            <a:endParaRPr lang="en-IN" dirty="0"/>
          </a:p>
        </p:txBody>
      </p:sp>
      <p:sp>
        <p:nvSpPr>
          <p:cNvPr id="3" name="Content Placeholder 2">
            <a:extLst>
              <a:ext uri="{FF2B5EF4-FFF2-40B4-BE49-F238E27FC236}">
                <a16:creationId xmlns:a16="http://schemas.microsoft.com/office/drawing/2014/main" id="{1563620A-2EC8-DAF5-786B-5AAB157E5A84}"/>
              </a:ext>
            </a:extLst>
          </p:cNvPr>
          <p:cNvSpPr>
            <a:spLocks noGrp="1"/>
          </p:cNvSpPr>
          <p:nvPr>
            <p:ph idx="1"/>
          </p:nvPr>
        </p:nvSpPr>
        <p:spPr/>
        <p:txBody>
          <a:bodyPr/>
          <a:lstStyle/>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The development of a microprocessor-based automatic attendance recorder using RFID technology represents a significant advancement in modern attendance tracking systems.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This innovative solution offers numerous benefits, including accuracy, efficiency, and security. By seamlessly integrating RFID technology with a microprocessor, this system simplifies the attendance recording process, reduces the likelihood of errors, and enhances overall data management.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Times New Roman" panose="02020603050405020304" pitchFamily="18" charset="0"/>
                <a:ea typeface="Calibri" panose="020F0502020204030204" pitchFamily="34" charset="0"/>
              </a:rPr>
              <a:t>The real-time data collection and automated reporting capabilities contribute to increased productivity and transparency in various educational and corporate settings.</a:t>
            </a:r>
            <a:endParaRPr lang="en-IN" dirty="0"/>
          </a:p>
        </p:txBody>
      </p:sp>
    </p:spTree>
    <p:extLst>
      <p:ext uri="{BB962C8B-B14F-4D97-AF65-F5344CB8AC3E}">
        <p14:creationId xmlns:p14="http://schemas.microsoft.com/office/powerpoint/2010/main" val="4122261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D71C8-5FF3-C19F-8F3F-0949ECC38EC1}"/>
              </a:ext>
            </a:extLst>
          </p:cNvPr>
          <p:cNvSpPr>
            <a:spLocks noGrp="1"/>
          </p:cNvSpPr>
          <p:nvPr>
            <p:ph type="ctrTitle"/>
          </p:nvPr>
        </p:nvSpPr>
        <p:spPr/>
        <p:txBody>
          <a:bodyPr/>
          <a:lstStyle/>
          <a:p>
            <a:r>
              <a:rPr lang="en-GB" dirty="0"/>
              <a:t>THANK YOU!</a:t>
            </a:r>
            <a:endParaRPr lang="en-IN" dirty="0"/>
          </a:p>
        </p:txBody>
      </p:sp>
      <p:sp>
        <p:nvSpPr>
          <p:cNvPr id="3" name="Subtitle 2">
            <a:extLst>
              <a:ext uri="{FF2B5EF4-FFF2-40B4-BE49-F238E27FC236}">
                <a16:creationId xmlns:a16="http://schemas.microsoft.com/office/drawing/2014/main" id="{A404EA4C-5014-FDC6-92E3-FB6C6427D456}"/>
              </a:ext>
            </a:extLst>
          </p:cNvPr>
          <p:cNvSpPr>
            <a:spLocks noGrp="1"/>
          </p:cNvSpPr>
          <p:nvPr>
            <p:ph type="subTitle" idx="1"/>
          </p:nvPr>
        </p:nvSpPr>
        <p:spPr/>
        <p:txBody>
          <a:bodyPr/>
          <a:lstStyle/>
          <a:p>
            <a:r>
              <a:rPr lang="en-GB" dirty="0">
                <a:solidFill>
                  <a:schemeClr val="tx1"/>
                </a:solidFill>
              </a:rPr>
              <a:t>BY ANITEJ MISHRA, KARTIKEY MISHRA, PREM LOHIA &amp; CHIRANJEEV KUMAR</a:t>
            </a:r>
          </a:p>
          <a:p>
            <a:r>
              <a:rPr lang="en-GB" dirty="0">
                <a:solidFill>
                  <a:schemeClr val="tx1"/>
                </a:solidFill>
              </a:rPr>
              <a:t>B. TECH CSE CN (II YEAR)</a:t>
            </a:r>
          </a:p>
          <a:p>
            <a:r>
              <a:rPr lang="en-GB" dirty="0">
                <a:solidFill>
                  <a:schemeClr val="tx1"/>
                </a:solidFill>
              </a:rPr>
              <a:t>Q2</a:t>
            </a:r>
            <a:endParaRPr lang="en-IN" dirty="0">
              <a:solidFill>
                <a:schemeClr val="tx1"/>
              </a:solidFill>
            </a:endParaRPr>
          </a:p>
        </p:txBody>
      </p:sp>
    </p:spTree>
    <p:extLst>
      <p:ext uri="{BB962C8B-B14F-4D97-AF65-F5344CB8AC3E}">
        <p14:creationId xmlns:p14="http://schemas.microsoft.com/office/powerpoint/2010/main" val="3859993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B7C5B-31FB-6ED0-094A-696448A9E69B}"/>
              </a:ext>
            </a:extLst>
          </p:cNvPr>
          <p:cNvSpPr>
            <a:spLocks noGrp="1"/>
          </p:cNvSpPr>
          <p:nvPr>
            <p:ph type="title"/>
          </p:nvPr>
        </p:nvSpPr>
        <p:spPr/>
        <p:txBody>
          <a:bodyPr/>
          <a:lstStyle/>
          <a:p>
            <a:r>
              <a:rPr lang="en-GB" dirty="0"/>
              <a:t>PROBLEM STATEMENT</a:t>
            </a:r>
            <a:endParaRPr lang="en-IN" dirty="0"/>
          </a:p>
        </p:txBody>
      </p:sp>
      <p:sp>
        <p:nvSpPr>
          <p:cNvPr id="3" name="Content Placeholder 2">
            <a:extLst>
              <a:ext uri="{FF2B5EF4-FFF2-40B4-BE49-F238E27FC236}">
                <a16:creationId xmlns:a16="http://schemas.microsoft.com/office/drawing/2014/main" id="{3BD4FEE6-CF7A-7D9F-9151-933A9189857C}"/>
              </a:ext>
            </a:extLst>
          </p:cNvPr>
          <p:cNvSpPr>
            <a:spLocks noGrp="1"/>
          </p:cNvSpPr>
          <p:nvPr>
            <p:ph idx="1"/>
          </p:nvPr>
        </p:nvSpPr>
        <p:spPr/>
        <p:txBody>
          <a:bodyPr>
            <a:normAutofit fontScale="92500" lnSpcReduction="10000"/>
          </a:bodyPr>
          <a:lstStyle/>
          <a:p>
            <a:r>
              <a:rPr lang="en-GB" sz="2200" b="1" dirty="0"/>
              <a:t>STATEMENT:</a:t>
            </a:r>
          </a:p>
          <a:p>
            <a:pPr marL="530352" lvl="1" indent="0">
              <a:buNone/>
            </a:pPr>
            <a:r>
              <a:rPr lang="en-GB" sz="2200" i="1" dirty="0"/>
              <a:t>Design and develop a Microprocessor-based Automatic Attendance Recorder using RFID technology to streamline and enhance the attendance tracking process in educational institutions and workplaces, addressing the challenges of manual attendance recording, inaccuracies, and time inefficiencies.</a:t>
            </a:r>
          </a:p>
          <a:p>
            <a:r>
              <a:rPr lang="en-GB" sz="2200" b="1" dirty="0"/>
              <a:t>IN SIMPLER WORDS…</a:t>
            </a:r>
          </a:p>
          <a:p>
            <a:pPr lvl="1">
              <a:buFont typeface="Wingdings" panose="05000000000000000000" pitchFamily="2" charset="2"/>
              <a:buChar char="§"/>
            </a:pPr>
            <a:r>
              <a:rPr lang="en-GB" i="0" dirty="0"/>
              <a:t>In many schools and workplaces, taking attendance is a time-consuming and error-prone task. People often use paper-based methods or manual entry into computer systems, which can lead to mistakes and waste valuable time.</a:t>
            </a:r>
          </a:p>
          <a:p>
            <a:pPr lvl="1">
              <a:buFont typeface="Wingdings" panose="05000000000000000000" pitchFamily="2" charset="2"/>
              <a:buChar char="§"/>
            </a:pPr>
            <a:r>
              <a:rPr lang="en-GB" i="0" dirty="0"/>
              <a:t>Our project aims to solve this problem by creating a system that automatically records attendance using RFID technology. RFID tags or cards are given to individuals, and when they come into the designated area, the system will automatically register their attendance. This will save time, reduce errors, and make the attendance process much more efficient.</a:t>
            </a:r>
            <a:endParaRPr lang="en-IN" i="0" dirty="0"/>
          </a:p>
        </p:txBody>
      </p:sp>
    </p:spTree>
    <p:extLst>
      <p:ext uri="{BB962C8B-B14F-4D97-AF65-F5344CB8AC3E}">
        <p14:creationId xmlns:p14="http://schemas.microsoft.com/office/powerpoint/2010/main" val="1320369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03DFF-9E3F-21B2-5C6D-EC4D2A6DA356}"/>
              </a:ext>
            </a:extLst>
          </p:cNvPr>
          <p:cNvSpPr>
            <a:spLocks noGrp="1"/>
          </p:cNvSpPr>
          <p:nvPr>
            <p:ph type="title"/>
          </p:nvPr>
        </p:nvSpPr>
        <p:spPr/>
        <p:txBody>
          <a:bodyPr/>
          <a:lstStyle/>
          <a:p>
            <a:r>
              <a:rPr lang="en-GB" dirty="0"/>
              <a:t>OBJECTIVE</a:t>
            </a:r>
            <a:endParaRPr lang="en-IN" dirty="0"/>
          </a:p>
        </p:txBody>
      </p:sp>
      <p:sp>
        <p:nvSpPr>
          <p:cNvPr id="3" name="Content Placeholder 2">
            <a:extLst>
              <a:ext uri="{FF2B5EF4-FFF2-40B4-BE49-F238E27FC236}">
                <a16:creationId xmlns:a16="http://schemas.microsoft.com/office/drawing/2014/main" id="{A483885E-9832-381A-6E89-59DC25D1A5C7}"/>
              </a:ext>
            </a:extLst>
          </p:cNvPr>
          <p:cNvSpPr>
            <a:spLocks noGrp="1"/>
          </p:cNvSpPr>
          <p:nvPr>
            <p:ph idx="1"/>
          </p:nvPr>
        </p:nvSpPr>
        <p:spPr/>
        <p:txBody>
          <a:bodyPr/>
          <a:lstStyle/>
          <a:p>
            <a:r>
              <a:rPr lang="en-GB" dirty="0"/>
              <a:t>The objectives of the project are:</a:t>
            </a:r>
          </a:p>
          <a:p>
            <a:pPr marL="987552" lvl="1" indent="-457200">
              <a:buFont typeface="+mj-lt"/>
              <a:buAutoNum type="arabicPeriod"/>
            </a:pPr>
            <a:r>
              <a:rPr lang="en-GB" i="0" dirty="0"/>
              <a:t>To build a device to track a student or an employee’s attendance, working hours, log-in and log-out time of staff, or something that is suitable in other similar situations.</a:t>
            </a:r>
          </a:p>
          <a:p>
            <a:pPr marL="987552" lvl="1" indent="-457200">
              <a:buFont typeface="+mj-lt"/>
              <a:buAutoNum type="arabicPeriod"/>
            </a:pPr>
            <a:r>
              <a:rPr lang="en-IN" i="0" dirty="0"/>
              <a:t>To simplify the process of attendance logging, retrieval and management for both the user and the organization implementing it.</a:t>
            </a:r>
          </a:p>
          <a:p>
            <a:pPr marL="987552" lvl="1" indent="-457200">
              <a:buFont typeface="+mj-lt"/>
              <a:buAutoNum type="arabicPeriod"/>
            </a:pPr>
            <a:r>
              <a:rPr lang="en-IN" i="0" dirty="0"/>
              <a:t>To minimize malpractice or errors in attendance and calculation of working hours to ensure a free, secure and efficient environment for the user, as well as the management.</a:t>
            </a:r>
          </a:p>
        </p:txBody>
      </p:sp>
    </p:spTree>
    <p:extLst>
      <p:ext uri="{BB962C8B-B14F-4D97-AF65-F5344CB8AC3E}">
        <p14:creationId xmlns:p14="http://schemas.microsoft.com/office/powerpoint/2010/main" val="1204792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0A8F2-D495-FE48-48BE-18D99F567DDC}"/>
              </a:ext>
            </a:extLst>
          </p:cNvPr>
          <p:cNvSpPr>
            <a:spLocks noGrp="1"/>
          </p:cNvSpPr>
          <p:nvPr>
            <p:ph type="title"/>
          </p:nvPr>
        </p:nvSpPr>
        <p:spPr/>
        <p:txBody>
          <a:bodyPr/>
          <a:lstStyle/>
          <a:p>
            <a:r>
              <a:rPr lang="en-GB" dirty="0"/>
              <a:t>ABSTRACT AND INTRODUCTION</a:t>
            </a:r>
            <a:endParaRPr lang="en-IN" dirty="0"/>
          </a:p>
        </p:txBody>
      </p:sp>
      <p:sp>
        <p:nvSpPr>
          <p:cNvPr id="3" name="Content Placeholder 2">
            <a:extLst>
              <a:ext uri="{FF2B5EF4-FFF2-40B4-BE49-F238E27FC236}">
                <a16:creationId xmlns:a16="http://schemas.microsoft.com/office/drawing/2014/main" id="{DDFAE658-FDDA-91E5-D581-89567F358533}"/>
              </a:ext>
            </a:extLst>
          </p:cNvPr>
          <p:cNvSpPr>
            <a:spLocks noGrp="1"/>
          </p:cNvSpPr>
          <p:nvPr>
            <p:ph idx="1"/>
          </p:nvPr>
        </p:nvSpPr>
        <p:spPr/>
        <p:txBody>
          <a:bodyPr>
            <a:normAutofit lnSpcReduction="10000"/>
          </a:bodyPr>
          <a:lstStyle/>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Radio Frequency Identification (RFID) is a new technology in communication system which can be defined as a medium used to identify and track the special tag implanted into an object or a living thing by using radio frequency waves. It is a wireless medium of communication that uses electromagnetic and electrostatic coupling in radio frequency portion of the spectrum to communicate between reader and tag through a variety of modulation and encoding schemes.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Nowadays, most universities use the conventional method of taking attendance by calling names or signing on paper, which is very time consuming and inefficient.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From that, by integrating various components, namely an RFID reader, RFID card, micro-controller, and Secure Digital Card (SD Card), a portable RFID based attendance system can be set up to address this problem.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Uniquely identifying each person based on RFID tag is one of its special abilities that can make the recording attendance process faster and easier compared to the conventional methods.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022940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0A8F2-D495-FE48-48BE-18D99F567DDC}"/>
              </a:ext>
            </a:extLst>
          </p:cNvPr>
          <p:cNvSpPr>
            <a:spLocks noGrp="1"/>
          </p:cNvSpPr>
          <p:nvPr>
            <p:ph type="title"/>
          </p:nvPr>
        </p:nvSpPr>
        <p:spPr/>
        <p:txBody>
          <a:bodyPr/>
          <a:lstStyle/>
          <a:p>
            <a:r>
              <a:rPr lang="en-GB" dirty="0"/>
              <a:t>LITERATURE SURVEY</a:t>
            </a:r>
            <a:endParaRPr lang="en-IN" dirty="0"/>
          </a:p>
        </p:txBody>
      </p:sp>
      <p:sp>
        <p:nvSpPr>
          <p:cNvPr id="3" name="Content Placeholder 2">
            <a:extLst>
              <a:ext uri="{FF2B5EF4-FFF2-40B4-BE49-F238E27FC236}">
                <a16:creationId xmlns:a16="http://schemas.microsoft.com/office/drawing/2014/main" id="{DDFAE658-FDDA-91E5-D581-89567F358533}"/>
              </a:ext>
            </a:extLst>
          </p:cNvPr>
          <p:cNvSpPr>
            <a:spLocks noGrp="1"/>
          </p:cNvSpPr>
          <p:nvPr>
            <p:ph idx="1"/>
          </p:nvPr>
        </p:nvSpPr>
        <p:spPr/>
        <p:txBody>
          <a:bodyPr>
            <a:normAutofit lnSpcReduction="10000"/>
          </a:bodyPr>
          <a:lstStyle/>
          <a:p>
            <a:r>
              <a:rPr lang="en-GB" sz="2400" dirty="0"/>
              <a:t>The use of Radio-frequency identification (RFID) technology in automated electronic environment and for tracking objects has been widely researched upon by researchers and deployed by various organizations as part of their automation systems.</a:t>
            </a:r>
          </a:p>
          <a:p>
            <a:r>
              <a:rPr lang="en-GB" sz="2400" dirty="0"/>
              <a:t>In April of 2013, Zhang </a:t>
            </a:r>
            <a:r>
              <a:rPr lang="en-GB" sz="2400" dirty="0" err="1"/>
              <a:t>Yuru</a:t>
            </a:r>
            <a:r>
              <a:rPr lang="en-GB" sz="2400" dirty="0"/>
              <a:t>, Chen Delong and Tan </a:t>
            </a:r>
            <a:r>
              <a:rPr lang="en-GB" sz="2400" dirty="0" err="1"/>
              <a:t>Liping</a:t>
            </a:r>
            <a:r>
              <a:rPr lang="en-GB" sz="2400" dirty="0"/>
              <a:t> published </a:t>
            </a:r>
            <a:r>
              <a:rPr lang="en-GB" sz="2400" i="1" dirty="0"/>
              <a:t>“</a:t>
            </a:r>
            <a:r>
              <a:rPr lang="en-GB" sz="2400" b="1" i="1" dirty="0"/>
              <a:t>The Research and Application of College Student Attendance System based on RFID Technology</a:t>
            </a:r>
            <a:r>
              <a:rPr lang="en-GB" sz="2400" i="1" dirty="0"/>
              <a:t>”</a:t>
            </a:r>
            <a:r>
              <a:rPr lang="en-GB" sz="2400" dirty="0"/>
              <a:t>. Combined with the actual situation of college students class attendance system, the design of student attendance system nodes based on RFID has been proposed.</a:t>
            </a:r>
          </a:p>
          <a:p>
            <a:r>
              <a:rPr lang="en-GB" sz="2400" dirty="0"/>
              <a:t>In their paper, the hardware node of system and the develop processes of related application have been detailed presentation. The designed system can not only improve the work efficiency but can also save human and material resources.</a:t>
            </a:r>
            <a:endParaRPr lang="en-IN" sz="2400" dirty="0"/>
          </a:p>
        </p:txBody>
      </p:sp>
    </p:spTree>
    <p:extLst>
      <p:ext uri="{BB962C8B-B14F-4D97-AF65-F5344CB8AC3E}">
        <p14:creationId xmlns:p14="http://schemas.microsoft.com/office/powerpoint/2010/main" val="352638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0A8F2-D495-FE48-48BE-18D99F567DDC}"/>
              </a:ext>
            </a:extLst>
          </p:cNvPr>
          <p:cNvSpPr>
            <a:spLocks noGrp="1"/>
          </p:cNvSpPr>
          <p:nvPr>
            <p:ph type="title"/>
          </p:nvPr>
        </p:nvSpPr>
        <p:spPr/>
        <p:txBody>
          <a:bodyPr/>
          <a:lstStyle/>
          <a:p>
            <a:r>
              <a:rPr lang="en-GB" dirty="0"/>
              <a:t>LITERATURE SURVEY</a:t>
            </a:r>
            <a:endParaRPr lang="en-IN" dirty="0"/>
          </a:p>
        </p:txBody>
      </p:sp>
      <p:sp>
        <p:nvSpPr>
          <p:cNvPr id="3" name="Content Placeholder 2">
            <a:extLst>
              <a:ext uri="{FF2B5EF4-FFF2-40B4-BE49-F238E27FC236}">
                <a16:creationId xmlns:a16="http://schemas.microsoft.com/office/drawing/2014/main" id="{DDFAE658-FDDA-91E5-D581-89567F358533}"/>
              </a:ext>
            </a:extLst>
          </p:cNvPr>
          <p:cNvSpPr>
            <a:spLocks noGrp="1"/>
          </p:cNvSpPr>
          <p:nvPr>
            <p:ph idx="1"/>
          </p:nvPr>
        </p:nvSpPr>
        <p:spPr/>
        <p:txBody>
          <a:bodyPr>
            <a:normAutofit lnSpcReduction="10000"/>
          </a:bodyPr>
          <a:lstStyle/>
          <a:p>
            <a:r>
              <a:rPr lang="en-GB" sz="2400" dirty="0"/>
              <a:t>In January 2013, Sumita </a:t>
            </a:r>
            <a:r>
              <a:rPr lang="en-GB" sz="2400" dirty="0" err="1"/>
              <a:t>Nainan</a:t>
            </a:r>
            <a:r>
              <a:rPr lang="en-GB" sz="2400" dirty="0"/>
              <a:t>, </a:t>
            </a:r>
            <a:r>
              <a:rPr lang="en-GB" sz="2400" dirty="0" err="1"/>
              <a:t>Romin</a:t>
            </a:r>
            <a:r>
              <a:rPr lang="en-GB" sz="2400" dirty="0"/>
              <a:t> Parekh and Tanvi Shah published </a:t>
            </a:r>
            <a:r>
              <a:rPr lang="en-GB" sz="2400" b="1" i="1" dirty="0"/>
              <a:t>“RFID Technology  Based Attendance Management System”</a:t>
            </a:r>
            <a:r>
              <a:rPr lang="en-GB" sz="2400" dirty="0"/>
              <a:t>.</a:t>
            </a:r>
          </a:p>
          <a:p>
            <a:r>
              <a:rPr lang="en-GB" sz="2400" dirty="0"/>
              <a:t>The proposed framework can give another precise and less bulky method for taking understudy participation in school and switch the world-view of understudy's address participation checking in classroom. </a:t>
            </a:r>
          </a:p>
          <a:p>
            <a:r>
              <a:rPr lang="en-GB" sz="2400" dirty="0"/>
              <a:t>An easy-to-use and cheap RFID-based Authentication System model has been effectively created. The model of the framework can give a few advantages over the customary strategy for taking participation.</a:t>
            </a:r>
          </a:p>
          <a:p>
            <a:r>
              <a:rPr lang="en-GB" sz="2400" dirty="0"/>
              <a:t>This framework will help in programmed capacity of participation and guardians will be informed in instance of non-attendance. By utilizing the AVR controller, the framework guarantees quick operation, cost viability and low power utilization.</a:t>
            </a:r>
            <a:endParaRPr lang="en-IN" sz="2400" dirty="0"/>
          </a:p>
        </p:txBody>
      </p:sp>
    </p:spTree>
    <p:extLst>
      <p:ext uri="{BB962C8B-B14F-4D97-AF65-F5344CB8AC3E}">
        <p14:creationId xmlns:p14="http://schemas.microsoft.com/office/powerpoint/2010/main" val="4094119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835D9-32A8-0B41-61C9-6CE6C3AE6E3B}"/>
              </a:ext>
            </a:extLst>
          </p:cNvPr>
          <p:cNvSpPr>
            <a:spLocks noGrp="1"/>
          </p:cNvSpPr>
          <p:nvPr>
            <p:ph type="title"/>
          </p:nvPr>
        </p:nvSpPr>
        <p:spPr/>
        <p:txBody>
          <a:bodyPr/>
          <a:lstStyle/>
          <a:p>
            <a:r>
              <a:rPr lang="en-GB" dirty="0"/>
              <a:t>DIAGRAMS</a:t>
            </a:r>
            <a:br>
              <a:rPr lang="en-GB" dirty="0"/>
            </a:br>
            <a:r>
              <a:rPr lang="en-GB" dirty="0"/>
              <a:t>1. BLACK BOX DIAGRAM</a:t>
            </a:r>
            <a:endParaRPr lang="en-IN" dirty="0"/>
          </a:p>
        </p:txBody>
      </p:sp>
      <p:sp>
        <p:nvSpPr>
          <p:cNvPr id="4" name="Content Placeholder 3">
            <a:extLst>
              <a:ext uri="{FF2B5EF4-FFF2-40B4-BE49-F238E27FC236}">
                <a16:creationId xmlns:a16="http://schemas.microsoft.com/office/drawing/2014/main" id="{77230C8D-FAD5-4340-D490-2BC18122FD9E}"/>
              </a:ext>
            </a:extLst>
          </p:cNvPr>
          <p:cNvSpPr>
            <a:spLocks noGrp="1"/>
          </p:cNvSpPr>
          <p:nvPr>
            <p:ph sz="half" idx="1"/>
          </p:nvPr>
        </p:nvSpPr>
        <p:spPr/>
        <p:txBody>
          <a:bodyPr/>
          <a:lstStyle/>
          <a:p>
            <a:pPr marL="0" indent="0">
              <a:buNone/>
            </a:pPr>
            <a:r>
              <a:rPr lang="en-GB" dirty="0"/>
              <a:t>There are three main components in our project</a:t>
            </a:r>
          </a:p>
          <a:p>
            <a:pPr marL="514350" indent="-514350">
              <a:buFont typeface="+mj-lt"/>
              <a:buAutoNum type="arabicPeriod"/>
            </a:pPr>
            <a:r>
              <a:rPr lang="en-GB" dirty="0"/>
              <a:t>The Cloud Database</a:t>
            </a:r>
          </a:p>
          <a:p>
            <a:pPr marL="514350" indent="-514350">
              <a:buFont typeface="+mj-lt"/>
              <a:buAutoNum type="arabicPeriod"/>
            </a:pPr>
            <a:r>
              <a:rPr lang="en-GB" dirty="0"/>
              <a:t>The Attendance Reader/Controller</a:t>
            </a:r>
          </a:p>
          <a:p>
            <a:pPr marL="514350" indent="-514350">
              <a:buFont typeface="+mj-lt"/>
              <a:buAutoNum type="arabicPeriod"/>
            </a:pPr>
            <a:r>
              <a:rPr lang="en-GB" dirty="0"/>
              <a:t>RFID Tags for the User</a:t>
            </a:r>
            <a:endParaRPr lang="en-IN" dirty="0"/>
          </a:p>
        </p:txBody>
      </p:sp>
      <p:pic>
        <p:nvPicPr>
          <p:cNvPr id="6" name="Content Placeholder 5" descr="Block diagram of attendance monitoring system. | Download Scientific Diagram">
            <a:extLst>
              <a:ext uri="{FF2B5EF4-FFF2-40B4-BE49-F238E27FC236}">
                <a16:creationId xmlns:a16="http://schemas.microsoft.com/office/drawing/2014/main" id="{46956FF9-986A-3BB5-4D34-4402481EB43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502400" y="2624558"/>
            <a:ext cx="5080000" cy="2629647"/>
          </a:xfrm>
          <a:prstGeom prst="rect">
            <a:avLst/>
          </a:prstGeom>
          <a:noFill/>
          <a:ln>
            <a:noFill/>
          </a:ln>
        </p:spPr>
      </p:pic>
    </p:spTree>
    <p:extLst>
      <p:ext uri="{BB962C8B-B14F-4D97-AF65-F5344CB8AC3E}">
        <p14:creationId xmlns:p14="http://schemas.microsoft.com/office/powerpoint/2010/main" val="2291301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835D9-32A8-0B41-61C9-6CE6C3AE6E3B}"/>
              </a:ext>
            </a:extLst>
          </p:cNvPr>
          <p:cNvSpPr>
            <a:spLocks noGrp="1"/>
          </p:cNvSpPr>
          <p:nvPr>
            <p:ph type="title"/>
          </p:nvPr>
        </p:nvSpPr>
        <p:spPr/>
        <p:txBody>
          <a:bodyPr/>
          <a:lstStyle/>
          <a:p>
            <a:r>
              <a:rPr lang="en-GB" dirty="0"/>
              <a:t>DIAGRAMS</a:t>
            </a:r>
            <a:br>
              <a:rPr lang="en-GB" dirty="0"/>
            </a:br>
            <a:r>
              <a:rPr lang="en-GB" dirty="0"/>
              <a:t>1. BLACK BOX DIAGRAM</a:t>
            </a:r>
            <a:endParaRPr lang="en-IN" dirty="0"/>
          </a:p>
        </p:txBody>
      </p:sp>
      <p:sp>
        <p:nvSpPr>
          <p:cNvPr id="4" name="Content Placeholder 3">
            <a:extLst>
              <a:ext uri="{FF2B5EF4-FFF2-40B4-BE49-F238E27FC236}">
                <a16:creationId xmlns:a16="http://schemas.microsoft.com/office/drawing/2014/main" id="{77230C8D-FAD5-4340-D490-2BC18122FD9E}"/>
              </a:ext>
            </a:extLst>
          </p:cNvPr>
          <p:cNvSpPr>
            <a:spLocks noGrp="1"/>
          </p:cNvSpPr>
          <p:nvPr>
            <p:ph sz="half" idx="1"/>
          </p:nvPr>
        </p:nvSpPr>
        <p:spPr/>
        <p:txBody>
          <a:bodyPr>
            <a:normAutofit fontScale="77500" lnSpcReduction="20000"/>
          </a:bodyPr>
          <a:lstStyle/>
          <a:p>
            <a:pPr marL="0" indent="0">
              <a:buNone/>
            </a:pPr>
            <a:r>
              <a:rPr lang="en-GB" dirty="0"/>
              <a:t>Database</a:t>
            </a:r>
          </a:p>
          <a:p>
            <a:r>
              <a:rPr lang="en-GB" dirty="0"/>
              <a:t>It stores the credentials of the users, like Name, Unique ID and other details for verification purposes.</a:t>
            </a:r>
          </a:p>
          <a:p>
            <a:r>
              <a:rPr lang="en-GB" dirty="0"/>
              <a:t>Multiple databases can be used, like Cloud Databases, CSV Files, etc.</a:t>
            </a:r>
          </a:p>
          <a:p>
            <a:pPr marL="0" indent="0">
              <a:buNone/>
            </a:pPr>
            <a:r>
              <a:rPr lang="en-GB" dirty="0"/>
              <a:t>RFID Tags</a:t>
            </a:r>
          </a:p>
          <a:p>
            <a:r>
              <a:rPr lang="en-GB" dirty="0"/>
              <a:t>They are tags fused with RFID or NFC which have the details of the user embedded in them.</a:t>
            </a:r>
          </a:p>
          <a:p>
            <a:r>
              <a:rPr lang="en-IN" dirty="0"/>
              <a:t>Once they are scanned with the microcontroller, it records the RFID tag holder as present and logs their attendance in the database.</a:t>
            </a:r>
          </a:p>
        </p:txBody>
      </p:sp>
      <p:sp>
        <p:nvSpPr>
          <p:cNvPr id="5" name="Content Placeholder 4">
            <a:extLst>
              <a:ext uri="{FF2B5EF4-FFF2-40B4-BE49-F238E27FC236}">
                <a16:creationId xmlns:a16="http://schemas.microsoft.com/office/drawing/2014/main" id="{ADDB4C2A-EDD7-931F-1754-B379F3EF96C7}"/>
              </a:ext>
            </a:extLst>
          </p:cNvPr>
          <p:cNvSpPr>
            <a:spLocks noGrp="1"/>
          </p:cNvSpPr>
          <p:nvPr>
            <p:ph sz="half" idx="2"/>
          </p:nvPr>
        </p:nvSpPr>
        <p:spPr/>
        <p:txBody>
          <a:bodyPr>
            <a:normAutofit fontScale="77500" lnSpcReduction="20000"/>
          </a:bodyPr>
          <a:lstStyle/>
          <a:p>
            <a:pPr marL="0" indent="0">
              <a:buNone/>
            </a:pPr>
            <a:r>
              <a:rPr lang="en-GB" dirty="0"/>
              <a:t>Microcontroller and Sensor , </a:t>
            </a:r>
            <a:r>
              <a:rPr lang="en-GB" dirty="0" err="1"/>
              <a:t>i</a:t>
            </a:r>
            <a:r>
              <a:rPr lang="en-GB" dirty="0"/>
              <a:t>. e. Attendance Recorder</a:t>
            </a:r>
          </a:p>
          <a:p>
            <a:r>
              <a:rPr lang="en-IN" dirty="0"/>
              <a:t>It is the main “hub” of the system per se.</a:t>
            </a:r>
          </a:p>
          <a:p>
            <a:r>
              <a:rPr lang="en-IN" dirty="0"/>
              <a:t>It is linked to the database and also equipped with a sensor and an LCD display.</a:t>
            </a:r>
          </a:p>
          <a:p>
            <a:r>
              <a:rPr lang="en-IN" dirty="0"/>
              <a:t>Once the user scans the RFID Tag with the controller, the Microcontroller verifies the user’s credentials and logs the attendance in the database.</a:t>
            </a:r>
          </a:p>
          <a:p>
            <a:r>
              <a:rPr lang="en-IN" dirty="0"/>
              <a:t>The LCD display in the system shows an appropriate message to confirm whether the attendance has been logged or not.</a:t>
            </a:r>
          </a:p>
        </p:txBody>
      </p:sp>
    </p:spTree>
    <p:extLst>
      <p:ext uri="{BB962C8B-B14F-4D97-AF65-F5344CB8AC3E}">
        <p14:creationId xmlns:p14="http://schemas.microsoft.com/office/powerpoint/2010/main" val="1756594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ustom 3">
      <a:majorFont>
        <a:latin typeface="Futura-Bold"/>
        <a:ea typeface=""/>
        <a:cs typeface=""/>
      </a:majorFont>
      <a:minorFont>
        <a:latin typeface="Times New Roman"/>
        <a:ea typeface=""/>
        <a:cs typeface=""/>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Circuit PowerPoint Template</Template>
  <TotalTime>70</TotalTime>
  <Words>2177</Words>
  <Application>Microsoft Office PowerPoint</Application>
  <PresentationFormat>Widescreen</PresentationFormat>
  <Paragraphs>128</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Times New Roman</vt:lpstr>
      <vt:lpstr>Symbol</vt:lpstr>
      <vt:lpstr>Futura-Bold</vt:lpstr>
      <vt:lpstr>Arial</vt:lpstr>
      <vt:lpstr>Calibri</vt:lpstr>
      <vt:lpstr>Wingdings</vt:lpstr>
      <vt:lpstr>Tech 16x9</vt:lpstr>
      <vt:lpstr>MICROPROCESSOR-BASED AUTOMATIC ATTENDANCE RECORDER USING RFID</vt:lpstr>
      <vt:lpstr>TITLE</vt:lpstr>
      <vt:lpstr>PROBLEM STATEMENT</vt:lpstr>
      <vt:lpstr>OBJECTIVE</vt:lpstr>
      <vt:lpstr>ABSTRACT AND INTRODUCTION</vt:lpstr>
      <vt:lpstr>LITERATURE SURVEY</vt:lpstr>
      <vt:lpstr>LITERATURE SURVEY</vt:lpstr>
      <vt:lpstr>DIAGRAMS 1. BLACK BOX DIAGRAM</vt:lpstr>
      <vt:lpstr>DIAGRAMS 1. BLACK BOX DIAGRAM</vt:lpstr>
      <vt:lpstr>DIAGRAMS 2. ACTIVITY DIAGRAM</vt:lpstr>
      <vt:lpstr>DIAGRAMS 3. USE CASE DIAGRAM</vt:lpstr>
      <vt:lpstr>DIAGRAMS 4. FLOWCHART</vt:lpstr>
      <vt:lpstr>REQUIREMENTS FOR THE PROJECT</vt:lpstr>
      <vt:lpstr>CONCEPTS AND WORKING PRINCIPLE</vt:lpstr>
      <vt:lpstr>CONCEPTS AND WORKING PRINCIPLE</vt:lpstr>
      <vt:lpstr>CONCEPTS AND WORKING PRINCIPLE</vt:lpstr>
      <vt:lpstr>APPROACH AND METHODOLOGY</vt:lpstr>
      <vt:lpstr>APPROACH AND METHODOLOGY</vt:lpstr>
      <vt:lpstr>APPROACH AND METHODOLOGY PIN DIAGRAMS</vt:lpstr>
      <vt:lpstr>APPROACH AND METHODOLOGY PIN DIAGRAMS</vt:lpstr>
      <vt:lpstr>APPROACH AND METHODOLOGY PIN DIAGRAMS</vt:lpstr>
      <vt:lpstr>APPROACH AND METHODOLOGY</vt:lpstr>
      <vt:lpstr>OUTPUT</vt:lpstr>
      <vt:lpstr>OUTPUT</vt:lpstr>
      <vt:lpstr>OUTPUT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MICROPROCESSOR-BASED AUTOMATIC ATTENDANCE RECORDER USING RFID</dc:title>
  <dc:creator>Anitej Mishra</dc:creator>
  <cp:lastModifiedBy>Anitej Mishra</cp:lastModifiedBy>
  <cp:revision>1</cp:revision>
  <dcterms:created xsi:type="dcterms:W3CDTF">2023-10-26T14:09:40Z</dcterms:created>
  <dcterms:modified xsi:type="dcterms:W3CDTF">2023-10-26T15:20:58Z</dcterms:modified>
</cp:coreProperties>
</file>